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handoutMasterIdLst>
    <p:handoutMasterId r:id="rId12"/>
  </p:handoutMasterIdLst>
  <p:sldIdLst>
    <p:sldId id="403" r:id="rId2"/>
    <p:sldId id="435" r:id="rId3"/>
    <p:sldId id="476" r:id="rId4"/>
    <p:sldId id="475" r:id="rId5"/>
    <p:sldId id="472" r:id="rId6"/>
    <p:sldId id="473" r:id="rId7"/>
    <p:sldId id="474" r:id="rId8"/>
    <p:sldId id="477" r:id="rId9"/>
    <p:sldId id="478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E5B3F0-D03F-40DB-AE86-8E33B48C3851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97C74D2-0ADA-42AC-8E58-06FB225294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B2BD52-5646-446C-8A48-2B260E5DF39B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CF16345-6F51-400D-8CD1-22D349CB4B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7C6F68-6923-4760-B413-6805ED54F2D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72C598-00D7-42AB-A563-40787CE61326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A9EFB2-9046-4EF2-BDA4-7D6BE183CAA6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5DB52D-8EF7-42D7-8B55-ABCCA2B6417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4C0F3C-B340-46B9-8178-C3980EF1EFF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FF80E6-A9AA-49B9-9AC7-F1E81598D27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56F322-4B29-4E74-8934-FAF0FB82927F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678993-8266-401E-8330-9EFE978BF1E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2D2B6E-A68F-45E2-8CA6-E7188C8611C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2F33-EFAE-4EDD-B53E-B704BA3D176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2B94E-B9C8-478C-97E4-E9D5B7C007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069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AF84-67E4-46EA-9EA8-85ACB11845A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FADBC-0DCB-43BB-8766-8244BD475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27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F2C7-0ABB-4CC4-9F8A-1D29AECE56B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3CE66-6B05-4E82-852F-E2083DE16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338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6431-CE1D-4976-8697-568D8A37ACA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D17EA-B241-4B0D-AF63-18CA15EFD7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761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0D8E-8FB6-47FB-A67D-482E793C8F7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B39C3-B2DA-42C7-B0F0-7DBF5A855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171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6CF0-619D-4345-8421-EA19DE4761CD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57857-DA80-41C9-B401-34EDD4A5A3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21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4022-10C5-4A09-B87A-D78C4B1C347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166DC-4588-4464-8103-2F2EF1325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017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5C2C-7DD0-4D13-A243-D3EA7CFD31C8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4A168-2F41-440F-A9B5-5278A6301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513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FCCB-B478-49CF-8448-3FA4FA53552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5EA2F-5AC8-4091-AEE5-614850052F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011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796A-404B-4898-A82A-1787A341328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FF5F-C3A7-455F-888A-A37DF7D72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473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4692-04A4-44A6-84A7-B01184E4FEF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0FD93-A855-467C-AA2E-65F454F0CF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385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7BDC08-C230-4911-A74F-B30703F9207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0C62969-CB13-4A2F-93E8-6448C49145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29DF92-0A6C-45D9-A343-B2B6387A2F7B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23 июля 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Поселок Усть-Шоноша улица  северная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Усть-Шоноша улица северная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16.05.2018 № 67/153/18.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«Вельский муниципальный район»</a:t>
            </a:r>
          </a:p>
          <a:p>
            <a:r>
              <a:rPr lang="ru-RU" altLang="ru-RU"/>
              <a:t>(ИНН 2907003416)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 </a:t>
            </a:r>
            <a:r>
              <a:rPr lang="ru-RU" altLang="ru-RU"/>
              <a:t>Шерягин Виктор Георгиевич, глава МО «Вельский муниципальный район», 8(81836) 6</a:t>
            </a:r>
            <a:r>
              <a:rPr lang="en-US" altLang="ru-RU"/>
              <a:t>-</a:t>
            </a:r>
            <a:r>
              <a:rPr lang="ru-RU" altLang="ru-RU"/>
              <a:t>00</a:t>
            </a:r>
            <a:r>
              <a:rPr lang="en-US" altLang="ru-RU"/>
              <a:t>-</a:t>
            </a:r>
            <a:r>
              <a:rPr lang="ru-RU" altLang="ru-RU"/>
              <a:t>82, </a:t>
            </a:r>
            <a:r>
              <a:rPr lang="en-US" altLang="ru-RU"/>
              <a:t>movelsk@atnet.ru</a:t>
            </a:r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Скиба Николай Валерьевич , начальник УКС и экологии,8(81836)6-21-44, </a:t>
            </a:r>
            <a:r>
              <a:rPr lang="en-US" altLang="ru-RU"/>
              <a:t>arhivelsk@mail.ru</a:t>
            </a:r>
            <a:r>
              <a:rPr lang="ru-RU" altLang="ru-RU"/>
              <a:t> </a:t>
            </a:r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 ООО «Элина»</a:t>
            </a:r>
            <a:r>
              <a:rPr lang="en-US" altLang="ru-RU"/>
              <a:t> </a:t>
            </a:r>
            <a:r>
              <a:rPr lang="ru-RU" altLang="ru-RU"/>
              <a:t>(ИНН 2902049304)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Курас Татьяна Валентиновна, генеральный директор, </a:t>
            </a:r>
            <a:r>
              <a:rPr lang="en-US" altLang="ru-RU"/>
              <a:t>8 (8182)43-12-08</a:t>
            </a:r>
            <a:r>
              <a:rPr lang="ru-RU" altLang="ru-RU"/>
              <a:t>,</a:t>
            </a:r>
            <a:r>
              <a:rPr lang="en-US" altLang="ru-RU"/>
              <a:t> ksil-pomor@mail.ru</a:t>
            </a:r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Румянцев Илья Сергеевич, менеджер, </a:t>
            </a:r>
          </a:p>
          <a:p>
            <a:r>
              <a:rPr lang="en-US" altLang="ru-RU"/>
              <a:t>8 (8182)</a:t>
            </a:r>
            <a:r>
              <a:rPr lang="ru-RU" altLang="ru-RU"/>
              <a:t>24</a:t>
            </a:r>
            <a:r>
              <a:rPr lang="en-US" altLang="ru-RU"/>
              <a:t>-</a:t>
            </a:r>
            <a:r>
              <a:rPr lang="ru-RU" altLang="ru-RU"/>
              <a:t>32</a:t>
            </a:r>
            <a:r>
              <a:rPr lang="en-US" altLang="ru-RU"/>
              <a:t>-</a:t>
            </a:r>
            <a:r>
              <a:rPr lang="ru-RU" altLang="ru-RU"/>
              <a:t>82,</a:t>
            </a:r>
            <a:r>
              <a:rPr lang="en-US" altLang="ru-RU"/>
              <a:t> </a:t>
            </a:r>
            <a:r>
              <a:rPr lang="ru-RU" altLang="ru-RU"/>
              <a:t>431208</a:t>
            </a:r>
            <a:r>
              <a:rPr lang="en-US" altLang="ru-RU"/>
              <a:t>@mail.ru</a:t>
            </a:r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16.05.2018.</a:t>
            </a:r>
          </a:p>
          <a:p>
            <a:r>
              <a:rPr lang="ru-RU" altLang="ru-RU"/>
              <a:t>Окончание – 30.06.2018.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Поселок Усть-Шоноша улица северная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Admin\Desktop\план график Пуйское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Усть-Шоноша улица северная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2" descr="X:\городская среда\2018-22\ОТЧЁТЫ\Еженедельно Тропникову по средам информ.таблички на благоустраиваемых территориях\МО Усть-Шоношско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0645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Усть-Шоноша улица северная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оборудования,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оборудования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шт.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306 770,63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Поселок Усть-Шоноша улица северная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22.06.2018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22.06.2018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22.06.2018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22.06.2018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7185" name="Рисунок 20" descr="X:\городская среда\2018-22\инвентаризация\Паспорта\14 Усть-Шоношское\общественные территории\2 Парк ул. Северная\сЕВЕРНАЯ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Рисунок 21" descr="X:\городская среда\2018-22\инвентаризация\Паспорта\14 Усть-Шоношское\общественные территории\2 Парк ул. Северная\IMG_08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036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22" descr="X:\городская среда\2018-22\инвентаризация\Паспорта\14 Усть-Шоношское\общественные территории\2 Парк ул. Северная\IMG_08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23" descr="X:\городская среда\2018-22\инвентаризация\Паспорта\14 Усть-Шоношское\общественные территории\2 Парк ул. Северная\IMG_08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100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 Архангельская область Вельский район Поселок Усть-Шоноша улица северная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8313" y="981075"/>
            <a:ext cx="4103687" cy="25193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8313" y="29972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8209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735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3" descr="X:\городская среда\2018-22\ОТЧЁТЫ\Еженедельно  по средам Тропникову презентации благоустройства\МО\14 МО Усть-Шоношское\24-07-2018_09-47-03\фото в процессе\фото\работа1.jf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4" descr="X:\городская среда\2018-22\ОТЧЁТЫ\Еженедельно  по средам Тропникову презентации благоустройства\МО\14 МО Усть-Шоношское\24-07-2018_09-47-03\фото в процессе\фото\работа5.jf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036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территория Архангельская область Вельский район Поселок Усть-Шоноша улица северная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18.07.2018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18.07.2018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18.07.2018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18.07.2018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9233" name="Рисунок 20" descr="X:\городская среда\2018-22\ОТЧЁТЫ\Еженедельно  по средам Тропникову презентации благоустройства\МО\14 МО Усть-Шоношское\24-07-2018_09-47-03\Фото как стало\Фото как стало\IMG_09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21" descr="X:\городская среда\2018-22\ОТЧЁТЫ\Еженедельно  по средам Тропникову презентации благоустройства\МО\14 МО Усть-Шоношское\24-07-2018_09-47-03\Фото как стало\Фото как стало\IMG_09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417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22" descr="X:\городская среда\2018-22\ОТЧЁТЫ\Еженедельно  по средам Тропникову презентации благоустройства\МО\14 МО Усть-Шоношское\24-07-2018_09-47-03\Фото как стало\Фото как стало\image.jf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41767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23" descr="X:\городская среда\2018-22\ОТЧЁТЫ\Еженедельно  по средам Тропникову презентации благоустройства\МО\14 МО Усть-Шоношское\24-07-2018_09-47-03\Фото как стало\Фото как стало\IMG_09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5131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X:\городская среда\2018-22\ОТЧЁТЫ\Еженедельно  по средам Тропникову ФОТООТЧЕТЫ\МО\14 МО Усть-Шоношское\на размещение 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036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X:\городская среда\2018-22\ОТЧЁТЫ\Еженедельно  по средам Тропникову ФОТООТЧЕТЫ\МО\14 МО Усть-Шоношское\на размещение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0671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территории Архангельская область Вельский район Поселок Усть-Шоноша улица северная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33057</TotalTime>
  <Words>270</Words>
  <Application>Microsoft Office PowerPoint</Application>
  <PresentationFormat>Экран (4:3)</PresentationFormat>
  <Paragraphs>108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1705</cp:revision>
  <cp:lastPrinted>2018-03-12T13:20:16Z</cp:lastPrinted>
  <dcterms:created xsi:type="dcterms:W3CDTF">2014-03-11T07:15:45Z</dcterms:created>
  <dcterms:modified xsi:type="dcterms:W3CDTF">2018-10-04T12:05:38Z</dcterms:modified>
</cp:coreProperties>
</file>