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2" r:id="rId1"/>
  </p:sldMasterIdLst>
  <p:notesMasterIdLst>
    <p:notesMasterId r:id="rId11"/>
  </p:notesMasterIdLst>
  <p:handoutMasterIdLst>
    <p:handoutMasterId r:id="rId12"/>
  </p:handoutMasterIdLst>
  <p:sldIdLst>
    <p:sldId id="403" r:id="rId2"/>
    <p:sldId id="435" r:id="rId3"/>
    <p:sldId id="476" r:id="rId4"/>
    <p:sldId id="475" r:id="rId5"/>
    <p:sldId id="479" r:id="rId6"/>
    <p:sldId id="473" r:id="rId7"/>
    <p:sldId id="474" r:id="rId8"/>
    <p:sldId id="477" r:id="rId9"/>
    <p:sldId id="478" r:id="rId10"/>
  </p:sldIdLst>
  <p:sldSz cx="9144000" cy="6858000" type="screen4x3"/>
  <p:notesSz cx="6797675" cy="992663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CCECFF"/>
    <a:srgbClr val="99CCFF"/>
    <a:srgbClr val="E95C0C"/>
    <a:srgbClr val="0088CF"/>
    <a:srgbClr val="E30609"/>
    <a:srgbClr val="0000FF"/>
    <a:srgbClr val="00A6B7"/>
    <a:srgbClr val="9D9D9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2047" autoAdjust="0"/>
    <p:restoredTop sz="96932" autoAdjust="0"/>
  </p:normalViewPr>
  <p:slideViewPr>
    <p:cSldViewPr>
      <p:cViewPr varScale="1">
        <p:scale>
          <a:sx n="74" d="100"/>
          <a:sy n="74" d="100"/>
        </p:scale>
        <p:origin x="-10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1275" y="0"/>
            <a:ext cx="2944813" cy="496888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9E3F605-66F4-459E-80F3-635C5BFA3410}" type="datetimeFigureOut">
              <a:rPr lang="ru-RU"/>
              <a:pPr>
                <a:defRPr/>
              </a:pPr>
              <a:t>04.10.2018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4813" cy="496887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1275" y="9428163"/>
            <a:ext cx="2944813" cy="496887"/>
          </a:xfrm>
          <a:prstGeom prst="rect">
            <a:avLst/>
          </a:prstGeom>
        </p:spPr>
        <p:txBody>
          <a:bodyPr vert="horz" wrap="square" lIns="91312" tIns="45656" rIns="91312" bIns="4565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45EA45F1-FB8E-4C94-9859-0E981A3E975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0819" tIns="45409" rIns="90819" bIns="4540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4813" cy="496888"/>
          </a:xfrm>
          <a:prstGeom prst="rect">
            <a:avLst/>
          </a:prstGeom>
        </p:spPr>
        <p:txBody>
          <a:bodyPr vert="horz" lIns="90819" tIns="45409" rIns="90819" bIns="4540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CB8BB4B-90DA-42E6-A200-8611A32A8E69}" type="datetimeFigureOut">
              <a:rPr lang="ru-RU"/>
              <a:pPr>
                <a:defRPr/>
              </a:pPr>
              <a:t>04.10.2018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19" tIns="45409" rIns="90819" bIns="45409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0819" tIns="45409" rIns="90819" bIns="45409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4813" cy="496887"/>
          </a:xfrm>
          <a:prstGeom prst="rect">
            <a:avLst/>
          </a:prstGeom>
        </p:spPr>
        <p:txBody>
          <a:bodyPr vert="horz" lIns="90819" tIns="45409" rIns="90819" bIns="4540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275" y="9428163"/>
            <a:ext cx="2944813" cy="496887"/>
          </a:xfrm>
          <a:prstGeom prst="rect">
            <a:avLst/>
          </a:prstGeom>
        </p:spPr>
        <p:txBody>
          <a:bodyPr vert="horz" wrap="square" lIns="90819" tIns="45409" rIns="90819" bIns="4540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509E13F9-6D44-4A70-9621-0C7D60A996C5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22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4BDFD64-3974-4F49-9A7A-58FBCAA03821}" type="slidenum">
              <a:rPr lang="ru-RU" altLang="ru-RU">
                <a:solidFill>
                  <a:srgbClr val="000000"/>
                </a:solidFill>
                <a:latin typeface="Calibri" panose="020F0502020204030204" pitchFamily="34" charset="0"/>
              </a:rPr>
              <a:pPr/>
              <a:t>1</a:t>
            </a:fld>
            <a:endParaRPr lang="ru-RU" altLang="ru-RU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9020C73-DC02-4AAF-B27C-E6127FFEC897}" type="slidenum">
              <a:rPr lang="ru-RU" altLang="ru-RU">
                <a:solidFill>
                  <a:srgbClr val="000000"/>
                </a:solidFill>
                <a:latin typeface="Calibri" panose="020F0502020204030204" pitchFamily="34" charset="0"/>
              </a:rPr>
              <a:pPr/>
              <a:t>2</a:t>
            </a:fld>
            <a:endParaRPr lang="ru-RU" altLang="ru-RU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EF7DAA1-6612-4862-A26C-945A09DEB9EF}" type="slidenum">
              <a:rPr lang="ru-RU" altLang="ru-RU">
                <a:solidFill>
                  <a:srgbClr val="000000"/>
                </a:solidFill>
                <a:latin typeface="Calibri" panose="020F0502020204030204" pitchFamily="34" charset="0"/>
              </a:rPr>
              <a:pPr/>
              <a:t>3</a:t>
            </a:fld>
            <a:endParaRPr lang="ru-RU" altLang="ru-RU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0F7274C-CE8B-4B47-859A-1F2328920C50}" type="slidenum">
              <a:rPr lang="ru-RU" altLang="ru-RU">
                <a:solidFill>
                  <a:srgbClr val="000000"/>
                </a:solidFill>
                <a:latin typeface="Calibri" panose="020F0502020204030204" pitchFamily="34" charset="0"/>
              </a:rPr>
              <a:pPr/>
              <a:t>4</a:t>
            </a:fld>
            <a:endParaRPr lang="ru-RU" altLang="ru-RU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5EBE912-241F-47BC-9D47-E7020823DBFC}" type="slidenum">
              <a:rPr lang="ru-RU" altLang="ru-RU">
                <a:solidFill>
                  <a:srgbClr val="000000"/>
                </a:solidFill>
                <a:latin typeface="Calibri" panose="020F0502020204030204" pitchFamily="34" charset="0"/>
              </a:rPr>
              <a:pPr/>
              <a:t>5</a:t>
            </a:fld>
            <a:endParaRPr lang="ru-RU" altLang="ru-RU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858B080-1448-4E0A-917B-E9FE59B89E36}" type="slidenum">
              <a:rPr lang="ru-RU" altLang="ru-RU">
                <a:solidFill>
                  <a:srgbClr val="000000"/>
                </a:solidFill>
                <a:latin typeface="Calibri" panose="020F0502020204030204" pitchFamily="34" charset="0"/>
              </a:rPr>
              <a:pPr/>
              <a:t>6</a:t>
            </a:fld>
            <a:endParaRPr lang="ru-RU" altLang="ru-RU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1A56498-517B-4690-87DB-8C379DF45CEA}" type="slidenum">
              <a:rPr lang="ru-RU" altLang="ru-RU">
                <a:solidFill>
                  <a:srgbClr val="000000"/>
                </a:solidFill>
                <a:latin typeface="Calibri" panose="020F0502020204030204" pitchFamily="34" charset="0"/>
              </a:rPr>
              <a:pPr/>
              <a:t>7</a:t>
            </a:fld>
            <a:endParaRPr lang="ru-RU" altLang="ru-RU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F2A98DD-5AD0-41FD-9E91-0DDD08238747}" type="slidenum">
              <a:rPr lang="ru-RU" altLang="ru-RU">
                <a:solidFill>
                  <a:srgbClr val="000000"/>
                </a:solidFill>
                <a:latin typeface="Calibri" panose="020F0502020204030204" pitchFamily="34" charset="0"/>
              </a:rPr>
              <a:pPr/>
              <a:t>8</a:t>
            </a:fld>
            <a:endParaRPr lang="ru-RU" altLang="ru-RU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F5A9438-C7C4-4C6A-A784-426B4D3CCAF7}" type="slidenum">
              <a:rPr lang="ru-RU" altLang="ru-RU">
                <a:solidFill>
                  <a:srgbClr val="000000"/>
                </a:solidFill>
                <a:latin typeface="Calibri" panose="020F0502020204030204" pitchFamily="34" charset="0"/>
              </a:rPr>
              <a:pPr/>
              <a:t>9</a:t>
            </a:fld>
            <a:endParaRPr lang="ru-RU" altLang="ru-RU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82AA08-3BB9-4A03-96CE-4C5623259943}" type="datetime1">
              <a:rPr lang="ru-RU"/>
              <a:pPr>
                <a:defRPr/>
              </a:pPr>
              <a:t>04.10.2018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BBAAE9-1DFE-4845-8784-6E29EE99577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940996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5A8BA-8EB3-4C55-9911-1BCBAE573B40}" type="datetime1">
              <a:rPr lang="ru-RU"/>
              <a:pPr>
                <a:defRPr/>
              </a:pPr>
              <a:t>04.10.2018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E491A6-EB13-4B44-9E84-4C0A5945312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708790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93929-0131-4AB8-B0A3-CF80388B12FC}" type="datetime1">
              <a:rPr lang="ru-RU"/>
              <a:pPr>
                <a:defRPr/>
              </a:pPr>
              <a:t>04.10.2018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3149D8-56DF-47D9-8765-413ED8C6B0A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080849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19CA8-7A76-4BA7-B1E2-97AB50903904}" type="datetime1">
              <a:rPr lang="ru-RU"/>
              <a:pPr>
                <a:defRPr/>
              </a:pPr>
              <a:t>04.10.2018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F6E6A6-FE9C-47D2-B919-D9C335660FE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59412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45DE08-FECB-4A53-8BD6-DDBF1F702C8F}" type="datetime1">
              <a:rPr lang="ru-RU"/>
              <a:pPr>
                <a:defRPr/>
              </a:pPr>
              <a:t>04.10.2018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13027F-EC4A-4CA8-90C3-97496AB037F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860212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23963-B653-4673-A73D-EC887AC3797A}" type="datetime1">
              <a:rPr lang="ru-RU"/>
              <a:pPr>
                <a:defRPr/>
              </a:pPr>
              <a:t>04.10.2018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2C2AE7-A269-4711-BC6B-FB1252F2941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0905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5A4414-1CF2-4936-AD40-E9D91C5FCCEB}" type="datetime1">
              <a:rPr lang="ru-RU"/>
              <a:pPr>
                <a:defRPr/>
              </a:pPr>
              <a:t>04.10.2018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15AA70-F010-4E0D-8BDD-482D806B3E3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663219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649FF-062C-462A-8FC7-BC49287C5C4B}" type="datetime1">
              <a:rPr lang="ru-RU"/>
              <a:pPr>
                <a:defRPr/>
              </a:pPr>
              <a:t>04.10.2018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E979C9-DCC7-4DF2-91EF-6ABFC414E6F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966384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0B3688-A6C4-45C5-8AE0-1763E834B66F}" type="datetime1">
              <a:rPr lang="ru-RU"/>
              <a:pPr>
                <a:defRPr/>
              </a:pPr>
              <a:t>04.10.2018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B57EBF-CD86-4949-A37D-AEF55013307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497321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CB0D85-6F4E-43FD-AE2E-8A80FEE2B87C}" type="datetime1">
              <a:rPr lang="ru-RU"/>
              <a:pPr>
                <a:defRPr/>
              </a:pPr>
              <a:t>04.10.2018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534ED0-FD34-4D81-BA36-CE7F003EC27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849744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C8177-6F31-46AE-847A-537A69064A09}" type="datetime1">
              <a:rPr lang="ru-RU"/>
              <a:pPr>
                <a:defRPr/>
              </a:pPr>
              <a:t>04.10.2018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6EB464-BF09-47CB-9464-55D13D1325A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348043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608BD4B-91DF-43B8-9DB9-D71AFF46F609}" type="datetime1">
              <a:rPr lang="ru-RU"/>
              <a:pPr>
                <a:defRPr/>
              </a:pPr>
              <a:t>04.10.2018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A1A3CF6F-B1D7-4167-895C-A091F82F27E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  <p:sldLayoutId id="2147483884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92" r:id="rId10"/>
    <p:sldLayoutId id="2147483893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 rot="5400000">
            <a:off x="1143000" y="-1121627"/>
            <a:ext cx="6858000" cy="9144000"/>
          </a:xfrm>
          <a:prstGeom prst="rect">
            <a:avLst/>
          </a:prstGeom>
          <a:gradFill>
            <a:gsLst>
              <a:gs pos="53000">
                <a:srgbClr val="E95C0C">
                  <a:alpha val="20000"/>
                </a:srgbClr>
              </a:gs>
              <a:gs pos="0">
                <a:srgbClr val="E95C0C"/>
              </a:gs>
              <a:gs pos="100000">
                <a:srgbClr val="E95C0C"/>
              </a:gs>
            </a:gsLst>
            <a:lin ang="16200000" scaled="0"/>
          </a:gradFill>
          <a:ln>
            <a:solidFill>
              <a:srgbClr val="E95C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latin typeface="Arial Narrow" panose="020B0606020202030204" pitchFamily="34" charset="0"/>
              </a:rPr>
              <a:t>  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0" y="10994"/>
            <a:ext cx="9144000" cy="6858001"/>
          </a:xfrm>
          <a:prstGeom prst="rect">
            <a:avLst/>
          </a:prstGeom>
          <a:gradFill>
            <a:gsLst>
              <a:gs pos="50000">
                <a:srgbClr val="E95C0C">
                  <a:alpha val="50000"/>
                </a:srgbClr>
              </a:gs>
              <a:gs pos="0">
                <a:srgbClr val="E95C0C"/>
              </a:gs>
              <a:gs pos="100000">
                <a:srgbClr val="E95C0C"/>
              </a:gs>
            </a:gsLst>
            <a:lin ang="16200000" scaled="0"/>
          </a:gradFill>
          <a:ln>
            <a:solidFill>
              <a:srgbClr val="E95C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latin typeface="Arial Narrow" panose="020B0606020202030204" pitchFamily="34" charset="0"/>
              </a:rPr>
              <a:t>   </a:t>
            </a:r>
          </a:p>
        </p:txBody>
      </p:sp>
      <p:sp>
        <p:nvSpPr>
          <p:cNvPr id="89" name="Скругленный прямоугольник 4"/>
          <p:cNvSpPr/>
          <p:nvPr/>
        </p:nvSpPr>
        <p:spPr>
          <a:xfrm>
            <a:off x="251520" y="980727"/>
            <a:ext cx="8308760" cy="1905348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lat" dir="t"/>
          </a:scene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68580" tIns="68580" rIns="68580" bIns="68580" spcCol="1270" anchor="ctr"/>
          <a:lstStyle/>
          <a:p>
            <a:pPr defTabSz="800100" eaLnBrk="1" fontAlgn="auto" hangingPunct="1">
              <a:spcAft>
                <a:spcPts val="0"/>
              </a:spcAft>
              <a:defRPr/>
            </a:pP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7" name="Номер слайда 49"/>
          <p:cNvSpPr>
            <a:spLocks noGrp="1"/>
          </p:cNvSpPr>
          <p:nvPr>
            <p:ph type="sldNum" sz="quarter" idx="12"/>
          </p:nvPr>
        </p:nvSpPr>
        <p:spPr bwMode="auto">
          <a:xfrm>
            <a:off x="8720138" y="6524625"/>
            <a:ext cx="531812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52C2745-F4F5-42E3-9F06-0FF483EFE8B7}" type="slidenum">
              <a:rPr lang="ru-RU" altLang="ru-RU">
                <a:solidFill>
                  <a:srgbClr val="7F7F7F"/>
                </a:solidFill>
                <a:latin typeface="Trebuchet MS" panose="020B0603020202020204" pitchFamily="34" charset="0"/>
              </a:rPr>
              <a:pPr/>
              <a:t>1</a:t>
            </a:fld>
            <a:endParaRPr lang="ru-RU" altLang="ru-RU">
              <a:solidFill>
                <a:srgbClr val="7F7F7F"/>
              </a:solidFill>
              <a:latin typeface="Trebuchet MS" panose="020B0603020202020204" pitchFamily="34" charset="0"/>
            </a:endParaRPr>
          </a:p>
        </p:txBody>
      </p:sp>
      <p:sp>
        <p:nvSpPr>
          <p:cNvPr id="567" name="TextBox 566"/>
          <p:cNvSpPr txBox="1"/>
          <p:nvPr/>
        </p:nvSpPr>
        <p:spPr>
          <a:xfrm>
            <a:off x="585788" y="6313488"/>
            <a:ext cx="7921625" cy="307975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toSans Bold" panose="02000803000000000000" pitchFamily="50" charset="0"/>
              </a:rPr>
              <a:t>21 мая 2018 года</a:t>
            </a:r>
            <a:endParaRPr lang="en-US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etoSans Bold" panose="02000803000000000000" pitchFamily="50" charset="0"/>
            </a:endParaRPr>
          </a:p>
        </p:txBody>
      </p:sp>
      <p:sp>
        <p:nvSpPr>
          <p:cNvPr id="568" name="Заголовок 1"/>
          <p:cNvSpPr txBox="1">
            <a:spLocks/>
          </p:cNvSpPr>
          <p:nvPr/>
        </p:nvSpPr>
        <p:spPr>
          <a:xfrm>
            <a:off x="95250" y="2217738"/>
            <a:ext cx="8901113" cy="259238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142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algn="ctr" eaLnBrk="1" hangingPunct="1">
              <a:defRPr/>
            </a:pPr>
            <a:r>
              <a:rPr lang="ru-RU" altLang="ru-RU" sz="2400" b="1" cap="all" dirty="0" smtClean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ОТЧЕТ</a:t>
            </a:r>
          </a:p>
          <a:p>
            <a:pPr marL="0" algn="ctr" eaLnBrk="1" hangingPunct="1">
              <a:defRPr/>
            </a:pPr>
            <a:r>
              <a:rPr lang="ru-RU" altLang="ru-RU" sz="2400" b="1" cap="all" dirty="0" smtClean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 выполнении работ</a:t>
            </a:r>
            <a:endParaRPr lang="ru-RU" altLang="ru-RU" sz="2400" b="1" cap="all" dirty="0">
              <a:solidFill>
                <a:schemeClr val="bg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algn="ctr" eaLnBrk="1" hangingPunct="1">
              <a:defRPr/>
            </a:pPr>
            <a:r>
              <a:rPr lang="ru-RU" altLang="ru-RU" sz="2400" b="1" cap="all" dirty="0" smtClean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 благоустройству общественной </a:t>
            </a:r>
            <a:br>
              <a:rPr lang="ru-RU" altLang="ru-RU" sz="2400" b="1" cap="all" dirty="0" smtClean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ru-RU" altLang="ru-RU" sz="2400" b="1" cap="all" dirty="0" smtClean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(дворовой) территории</a:t>
            </a:r>
          </a:p>
          <a:p>
            <a:pPr marL="0" algn="ctr" eaLnBrk="1" hangingPunct="1">
              <a:defRPr/>
            </a:pPr>
            <a:r>
              <a:rPr lang="ru-RU" altLang="ru-RU" sz="2400" b="1" cap="all" dirty="0" smtClean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 адресу</a:t>
            </a:r>
            <a:r>
              <a:rPr lang="en-US" altLang="ru-RU" sz="2400" b="1" cap="all" dirty="0" smtClean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:</a:t>
            </a:r>
          </a:p>
          <a:p>
            <a:pPr marL="0" algn="ctr" eaLnBrk="1" hangingPunct="1">
              <a:defRPr/>
            </a:pPr>
            <a:r>
              <a:rPr lang="ru-RU" altLang="ru-RU" sz="2400" b="1" cap="all" dirty="0" smtClean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Архангельская обл., Вельский район, д. горка муравьевская, ул. 70 лет октября дом 11, 11А </a:t>
            </a:r>
            <a:endParaRPr lang="ru-RU" altLang="ru-RU" sz="2400" b="1" cap="all" dirty="0">
              <a:solidFill>
                <a:schemeClr val="bg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altLang="ru-RU" sz="2400" b="1" dirty="0" smtClean="0">
                <a:solidFill>
                  <a:schemeClr val="bg1"/>
                </a:solidFill>
                <a:latin typeface="LetoSans Bold" panose="02000803000000000000" pitchFamily="50" charset="0"/>
              </a:rPr>
              <a:t> </a:t>
            </a:r>
          </a:p>
        </p:txBody>
      </p:sp>
      <p:pic>
        <p:nvPicPr>
          <p:cNvPr id="2060" name="Рисунок 1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69075" y="115888"/>
            <a:ext cx="2282825" cy="112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1" name="Рисунок 1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161925"/>
            <a:ext cx="222885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584200" y="6046788"/>
            <a:ext cx="7921625" cy="307975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toSans Bold" panose="02000803000000000000" pitchFamily="50" charset="0"/>
              </a:rPr>
              <a:t>Муниципальное образование «Муравьевское»</a:t>
            </a:r>
            <a:endParaRPr lang="en-US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etoSans Bold" panose="02000803000000000000" pitchFamily="5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16" descr="data:image/jpeg;base64,/9j/4AAQSkZJRgABAQAAAQABAAD/2wCEAAkGBhQQEBUUEBQWFBQSFBUXFBUVFBUVFBcVFBQVFRUUFBQXHCYeFxkjGRcUHy8gIycpLCwsFR4xNTAqNSYrLCkBCQoKDgwOFw8PFCkcFBgpKSkpKSkpKSkpKSkpKSksKSkpKSkpKSwpKSkpKSkpKSksKSksLCwpKSkpLCkpKSwpLP/AABEIAMwA+AMBIgACEQEDEQH/xAAbAAABBQEBAAAAAAAAAAAAAAADAAECBAUGB//EAD4QAAEDAgQCCQIEBgAFBQAAAAEAAhEDIQQFEjFBUQYTImFxgZGhsTLRFFLB8CNCYpLS4VNygrLxB0NjosL/xAAXAQEBAQEAAAAAAAAAAAAAAAAAAQID/8QAGBEBAQEBAQAAAAAAAAAAAAAAABEBQSH/2gAMAwEAAhEDEQA/APZkkky6MkkSkVElA8pShkpi9ATUlqQDVUeuQWS5NrVY1lF1eEFvUn1rPdikwxKDQ1ptapjEJjXQXusT61n/AIhI4pBf1pa1njFKQxKC/rT6lRGIRG1kFrUlKB1qdtRAdJCD1LUgmkoynlA6dRlOgdJJJAkkkkCShJFoDdTQEtKFUdG9vGyi/G1rxTtwkFZuMxFWqRLYidu/mir/AFwJgEE8pE+ijVJG9vFQyrC6Zq1LBoMfqf0Rs5qdljhsT8if0SinUqKTaDzfSfRKjmVKjeqe1wGkm3kFTwWeYurVaRS/huI/kMaCbnX4IC1K0GNjxlRAJEgEjmAUfpPiGhzAI1Xnnp4T5/qrVJrm4M6AS5zSQBvLuXkVKMarVtKDTxeow2XH+kE/CpYrB141VKb2gd1h4wtnoZhYc955Bo8zJ+AqgLcYAYcdJG4cCD6FGdWnbbmuezDFl9eo47F7o8JgewR8BiSezw3Co1iXH6QSBuQCVDq3/ld/afstXC1/w+DfVi4DnCfRs+aj0YzypitZe1rQzTGmbkzzPcs1WYXkGDIPI2KNRl2wJ8Lqq+t1lao47F5jwBgewXR4GmKLW6rOqOA8zsFaMtx0/Vbxt8p6VTV9Nx3X+FW6VVNNWPzAO9BH6LSylhZgiWglzg9wA3JNhHkAlAm1kaSNxE87IGT4KpraajSIvcckXM8RqxAYOAaPNx/8JQaSBsfRSa5EzYP0taxpN7xwAHH1U8vploJcI8eXFSgLawmJE8pE+ik6u0WLgDyJAWV0ZqGrWqVD3n+90/AUcfhaz6z3dW7TMA9wEA+3uqNduIadnD1CNCw8spE1mgiINwe5bWPrQ5rR3k/CCcJg6eKJTOppHGFUqVhh6d7vd7n7BSiwkqmAe5wJduTKS0i2pPfppkjeCR48FAqvXzB7bNAPjP3U1SwGLqucA4W4mIhQxdacQKbRJLQSRw3ufL5CapmFUiAADzj7rJp4p+He8wHufBLnTMcrFSDfzCgHs0B4YOMxJHLdAzdobhd5FMNvziGrnsGDUe99Tdxn/wAeyJmWcObTNFoaWlpBMGRN7X3CQNisme6j1xcHamtdpAMgOj4lXMnzisarKOhpYGgEgEFoDd5mN1n5b0lqUGBpAe1otMgjukcFPE9OKkfw6TQeZJPtZPQukuGbTrjq93gTeYc5xAN+a1ek+Z1MLRpig0lxOmzC+GtbvA8lyeExrjUdWqnU6Q6XbSNhA4bWCO//ANRcRNqdL0f/AJJB03RXMa9em84lkAEBpLdGoX1Ag8Ba/elgcS2lhK1Vphs1XNPc0lrY7rW8VzwzvF41paS2kwjtFjSHEHhJJKF0hxtWjg24dob1Ra1mqHauyQb9qLxy5pBj0q+q62sky99Rw0g3tMWA3JJ8FymCxEGF6Lk+P6jLzUkF3aIBO5LtIkSrobphVcKTKFJjjMFxa1xAa3YSOJN/LvRuj9F1DBPeWkPOtwEHVYQ0R4j3WM/p7XBtTp+j/wDJbfRrpE/ENqOrBjAwiIkTYk/USpwZfRDDuqPOtsCn9UzOrgIPqt7GUW1azHdcwCmQQ2QbgyePFcTV6cVGMeym1g6wvJcNWuXkkumYm/ssLCvOoEbgghJR3vTaj/EpO5hzfQgj5WtmWKOFoMDIkaW3E2AuuVx/Sd1bQajWAU3hwgOkkbt32Kp5t0tfiC0FrWhsxEzfxJ5JB2mQZjVrF/WRDQIgRcz+gWfl1Xrca53DW4+TbD4Cx8nz+rSaW02NdqMknVO0QIP7lWMuxL8KSS3tEbOB4me5INzNs5qMraKcQAJkTc3+IR8TjHDBue+NRYdrDtGG/IXOjH63PqOiSdhe8QAJ4WCbMM6qVKQpFrQ3s7TPZ2FzzSDa6KUNGHc/mSfJo+8psLmdd1ZrdMtMauwRAO5nuQMJmj6NJrGtadI4zvueKr1eldeSA1gjjDj8lIOjLR+IEbimZ8yAJ91WrO1Vz3QP35yszJcXUAc93adUNye7aIRjjzSl0AucTEz5pBr1q7aI1PNzAHny+VUzbCAva/nY/IPysWriHV6gdVsBaBsBxhbFbHFzdLQCLC4M224pAfDCEk9AWSWkEeq1Uq05AqMCClVxpHALLrvJMla1TDg80F9Fo2CDPa802knc8PhZznEnmStPGMDt1TYGtPggHVwRj6vb/ay8TT0961auI5KliKU7oMbFVireT02uJm5G3JDx2H7NuCo5VmXV1RNxNxzGxQdhhsRoNrg7hEzDENq03MLdxaYseBVgYBrhLSYNxxsU4ywfmKDznEtLHEG0FaWArh7e8bq/0yyTS0VGTGzvHgfPbyXF08W5hMFB0tbGBqz8RjS8QLD98VWwdCpWcA0Ek8AJK7PJ+hIHarn/AKG//o/ZBxrGELpei+FY9x6y+kagDsY4d5W5nHRdjqc0mwWehH3VDKMhcIcZaOfK8W5/7QWMVgusbp25HgCsZ2V6D25Eb914nv4WXcswdMgET33ss7pFlRqw9t3WBA48jCA3RqvTLOy0a27nmNgQeSLnmF6ymSPqYLd45KlkmROpEOeYP5Rv5rVzB0Uz3wEHC0sWWuvtyWlTr31RPJCzbL7627H6vHmllBaTpfblf2QaNPMHch7oJcrjsKzhMeKq4lgaQG8kF7LsYbNtABkqNWvrdPp4KGX0dQdPGB+q0KWAZ3+qCWEwBc0GYnhCuswmnjPkiU0aECppKQCSBygVCjOQKiAFQwqVSorNcqnUQVq11QxDVpQqOLsgo9YnFRU61a6TaqAldq5PMWdXUPqPBdPVqyFi5xhi5mqPp+EHXdDs062joJ7VP/tO3obLoAvKejGb9RXaTtMOH9J3XqzDNxsdj3FBHE4YVGOY7Zwg/deUZvlLqNZzXcD68j5r10BZHSTo4azQ8DtCB4g7fvvQZvQOo3qywNAeLyB2nN7z3LsKdL325TyK5rJssFCCTcXaBwJ4OPMQulbUm42N0Bestt9uSz8TRM+KuBPCAGGpEbo8J0igQCHWoB4gqcqSCs3L2CbSCIM8iuPzXLzQqRw3aeYXdKlm+XCtTj+YXb48vNBhYDEdY2+43+6M6gCbrFw1Q0n+xH6LcbUBuEFjDMDbBXaJVOkrlO3igu0yjNKp03K0woCpJBMgTkMtkopQ+PkfgqClWYPzD3+yp1GD849HfZGx4MSCBEkyXCbbCFn4yrT0t1OIJMtDS/tbgB/ZJDdjI5oJkD87fR32WZjKbTvUb6P/AMVcblL3yQ/aLMqahtcSe/nzQMdkRc0lxeBw6shpA/qnigxK2Hb/AMZn9tT/AAUG0Wn/AN5n9tX/AAVqp0e6tsmsXlriRqbMtB+mo0xImb2VDLcypVKxa9tNhgw2XgOImdFvC2/iguU8G3/is9Kn+KLVywy5hEwS0xtaQUz6wbADWSJkt1HfaQ4W/wBLQxeKmrUBNtb/AGcUHm+Z4M0KpB4H24L0foRmRr0NBu6l/wBvD0uFgZ9lIcNZ/lIDhsYOx8JgT3qpkOdjC12xs0wRa7TBgkbuBlUeqsYAP3ccLd6Z9a0D/cd6AypqAIMgiR4G4hGFE8kGccGdUBXqNLSEUUjyT9UeXwoGSUxSPL4SNE8vhUQBUoWLnHSWnhzp+p9rDYSJEn7K/lGZNxFIPbvs4ciEGXn/AEj/AA5LWtl3M7CeQ4ofRjpH17iyoZcbtPy1H6W5L11LW0dumPVvEeW/quAwdY0qgIMEGR5bIPXIUKlWFXyrMBXpB432cOTuKsVmWnkg5nP8BfrBx+rx5oGVvP0+i08wzWm0Fv1EiI4eqrYd4jsCAePE+JQXqZjbdGYq9IK0wIDUlcpqmxW6aA4TJApIHKHx8j8FEch8fI/BUGVmcDSSSAJP0ki0OueFwFyeDruJFQ7tixuA0SGt8Iv4ldL0jxAZRMjVNtMuE8bFux5HxXMU30y3sPNPTbTWBA7h1jQQbcSAqNirVZ1ZrNse0N/7pA8OHcufqdLGAxrcZFoljoA37Lok8J4JjUrhpbTayrSdOvQ9lSecaDrHouWxNJoJADqTjIGtriC295ABbO0HZBqZv0qJboaXPYRJLyO1O92hpHHcmYXPOxdIkfwTPPrnNE8wNJI9UDrZsbwfO26DNzAPG258ufBB2mS4sVqY0zqEhw1OeQOEudcjddHjcUylXfqI1Go/vABcYJHcbHxXF5G99Ck4uDm6rskFpIuSQCLX0+KJnrnvxlburVAIH/yOUHQZhjA6WjYgt7y07Arh8bTNKoQeB9uBW/mRq4drdbC17mh1/mOa5iu9z3EmSTxKo9S6B5z1tHq3HtUxbvYfsflddUHaPivFujWanD1muHA3HMHcei9pLwbjY3CgQCYhSChimOLHBhh0dk9/BUBxGY06RAqOAJ2HHxjkrq8dzLE1BVOsmZvO8969E6HZz19HS49umAPFvA+W3og5jp5lbqdbUPoc1unu0ta0j290LoZnnU1dLz2HwHd3J3ku/wA9ysYikWHeAWnk4C3rsvKa2GNKoQRBBgqD2NefdLMj6qpqYOw+7e48W/vmuk6JZv11LQ49qmPVvD029Fp5nl4r0iw+LTycNvsqOK6KZv1NSHHsus7u5HyXfLzGrhHU6hBEEGD4ruejuOL6Wl27Nu8cPRBh9IMtNOpI+l12/qPJCyytFiutzHBiqwt47jxXI/hy10cig3KRVpipYQyAtBlvFAVghGYUBqNTQWGpJmp0EnKEfB+CplRH6H4KgzMaCYY0iXB1izUDaB4GT79y4jM6JpntO6zSKl+rcwxTgGfE7DvK9BrUQ7fcbb7EjULdyysZlXW0hrP8YbVJcHaSXdkuHcT6qjzLFYckXYSZMAAgkgCwP5RLSTbdY9WnVabF4PIOcTtPDuv5r0DNujFWoOyRqHW6Tq2Jjqz4SJjvWc/onW1g2gOsdezRQYGjnaq1p/6O9BzmBfiSBeo6YjusSLkcpWk01iAwl7CdPaBcDLtem7WyAS0haeCyesyziACaJdDpnsuFe45uIPnZSyzLKjTNZ8GAXEFxJe2o8kjTtLS1ALAdF6vV02kl5frdLmuDgHQZeXX2I32uu0w+RU6VZ9SJe57jJ4S4mG/dUcozAOqvBJJqOcZPENjqxf8ApkeS6CqO07xPyoMTpNkv4mlYdthlveDuP3yWbk/QGm0asR2if5AbCeZG59l1/UHkpCieSDx7OcgdQrOZymDzG4PovTcidU/iB4OkPJYTyO4HdPyrmIyZlRwc9motECdvMcVfg8h6BAMKQCmAeQ9ApAHkPQIOE6dZFfrmizrP/wCbgfP9Fz/R7MXYes1w4G45jiF6viKGtha4Agjk0+BgrzfNBUoVC0tp9k/8Gl5H6UHpTaocA5tw4AjwIC5Hppkk/wAVo3s/x4Hz/RWOiWdmpNOoRJu2wAsI0gDawHoukr0Q9pa64cIKDzroxXNPEM/5gD3g7hejYfEB7GubEOAI34+a5fBdHtFcF2zXCO+9lt5VDGhg24II5llrHO1ljTznV5GzlHDuDSNLWiOWr7rTIlVhhL9yA4qCJsBBM34AnmsXFMZUqS08L9/eFoY3C9mW7NbUkeLHX9VhUCQ5BpU2htmo9NqgxsiQj02KibWorAnY1TCCTQnSCSCRUVJMQoBOjkfX/SC9o5H1H2R3BMKE72HNBU6pp4H1H2VauxvJ39w/xWk7SNhPif0Cr1Ht/I33+6KxqtJn5Xf3D/FQ/DMP8rvN7f8AFar3sO7dPe0z7FVcRgiBqB1N5jh3EcERgVurpVLNfIIIIe3y/kXVYbFCq0PH8145HiFgY/CagDxCfDVKlKk4NO5nvHOPZB0FZxNXSOJ9FcdSaBJ2Alc/h8zNMvnSP4r7u33Chiuk7QDqf2eOzRHiUFiviqur+GW3MBpDRH/UeCsYeq9t6tQPP5KbBpnkah/SFnYzpFhWzTpHXVe0mm1rXVHHcBwgXEjfuVdlPFB9KpVaW0g8FzGg1KxABIJYyQxs6ZMnfZUdFgW1Xt1VQKRIcBTEPc2/Zc5/0k72Ai4us/pBnD8GwOcHPFgCynJJjZwAhk81oUcyY76XDva4Fh9HAQfJCzTMezpEjWDqnlsQgB0ex1Ws57qjmaSwFrGthzZInUTdD6UZR1rNYHabv3t/1+qs5LQIc4kESy3KA4LUhQcJlOWvDgRaDv3hdzRqagD6+KpVsNpNtuCNhDCoO+lJB5FVaFAq+zdIM8PUfdQQKQUi3w9QqVfEmYZp8dbJ8hKC6B8H4Kw8TgtLrbbjwWzhHEi8TBBgg8O4psVSkeCCjhWxY/s8lbBVMPurLLqggKI0KDQitCBwknSQOkkkgTW89goVHSiE2hQIUFd7UF7Fbc1CcxUUX01Ck8sMjzHAjkVcdTQnUlAHE5cZBa0w7hBlp4gobcC78rv7T9loaJL2niSR4gk/Eqs2iiuM6a5LihULqFKpUDzDRTF9RJ+qbNFx2jyWb0RyPEYHEVTjsO/EVS1hYWsdVp0w8GWtqFsahAmF1vSK9bSeAlt7SZBgcDt7Ktl9WlrHW02VLAAloLwJtB3Lf6eHBEbPRlpcx7nUnU3BwbLmFry2AYmJLZm2ytVs2pMfBjk59oF7NnjdZLs0aHhtINps6xurTpZJ1ADW7YH+kSeawMLi8RVLuqw760VHxUfT6mmBqMBoqlsiOIBmUHf18YxtnOHgTJ/t3WTis1DyG0ohpkkgWPAAcFh5xSxHVNGIqU8NSqVGMcKDdT7me1WMNaLb347rXp4dlJgaxsNAsNz4k7knmqJdHMe6rXrBxcdDALiGghwsOa6CFm5LUkvFvpnv3AWmoIuZKdrQNk6dUMknATwgiGqhjMNDpHH54hXqlUNuVSq4rVbggjh3ltwlVrF26IGykKSAVOmrdOnCTGooCBgFMJoUgEDpk6SCTP0UtP7gqLePh9lM/dZ1Taf3BTOZy+E2vu+U4f3fKAZCiWorwoKoEWKBpKwp9XHCUAqNN0gl3kSboJcRxPqVbbMkkTysoGnq3F+cfKisTOsvxFR+qi9wttrc0SDaw3BBhUK2UYuLPcTIMdfUaBYgyW3I/pEeIXRvpQbqJYqMvBZRUb2qtWrUqd1RzaYHBrWAxbmbrQLXcinNNL8Mfy+yIrYvBCq0sq09bDuCJH+vFYmCyCvh9TKY1UGkdUH1C57W8RMbC8C9gLrpPwp/KfRP+GJ/lPogzsspVKbnOeABpgR/zD9JWxrETwVL8DBuIRTSt3IDsqg7IoCqMt5K04mLNPogcuhVq2M/L6pqlJ7twVAYN3IoAGTup06Ksfh43CmGoBtYiigeRSDVaj9+SaoAonkVIUjyRgP3BSj9wVKBFsJIxb+4QnNhWhkkklUSbx8Pspnj5/ohtKI77rOqEkkktIk/fyHwoqT/ALfCioHbupF0mDzsot3UzaT6fdFQIKf6fH4SD0he3HgghVG3gh6UdwmPBR6s8kASEWo+8Ha3iLJOpGFNzbye74QVqlMg7ojWabnfgPupB5/fPmk29j5eKBn3AJ71Aojm2A8flN1R5FBUqMU8Q3teQ+AjuoGNkqrb+Q+EQJmFP7KMynpuRZTAH9PumeBHDylRTVbgRzKgAiEWHml1Z5KiICP+/wD6ofVFTa6f33Qpog/f0+E4YUqm/p8KQHh6qhgCN09Q7eaZwtw9Ux2HmoIpJJLSEpNeopKCVu9K3eop0UnFMkkiHCkXg8PdQSQSkcvdLUOXuopIJPdKjKSSBFykXzuPdRSQPI5e6aRy90kkCe+Y7lGVJJA2opy4Hce6SSBSOXunkcvcpkkDud5KKdJAg5JJJBMu7vdNI5e6ikglI5e6TnKKSBJJJKj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3075" name="AutoShape 18" descr="data:image/jpeg;base64,/9j/4AAQSkZJRgABAQAAAQABAAD/2wCEAAkGBhQQEBUUEBQWFBQSFBUXFBUVFBUVFBcVFBQVFRUUFBQXHCYeFxkjGRcUHy8gIycpLCwsFR4xNTAqNSYrLCkBCQoKDgwOFw8PFCkcFBgpKSkpKSkpKSkpKSkpKSksKSkpKSkpKSwpKSkpKSkpKSksKSksLCwpKSkpLCkpKSwpLP/AABEIAMwA+AMBIgACEQEDEQH/xAAbAAABBQEBAAAAAAAAAAAAAAADAAECBAUGB//EAD4QAAEDAgQCCQIEBgAFBQAAAAEAAhEDIQQFEjFBUQYTImFxgZGhsTLRFFLB8CNCYpLS4VNygrLxB0NjosL/xAAXAQEBAQEAAAAAAAAAAAAAAAAAAQID/8QAGBEBAQEBAQAAAAAAAAAAAAAAABEBQSH/2gAMAwEAAhEDEQA/APZkkky6MkkSkVElA8pShkpi9ATUlqQDVUeuQWS5NrVY1lF1eEFvUn1rPdikwxKDQ1ptapjEJjXQXusT61n/AIhI4pBf1pa1njFKQxKC/rT6lRGIRG1kFrUlKB1qdtRAdJCD1LUgmkoynlA6dRlOgdJJJAkkkkCShJFoDdTQEtKFUdG9vGyi/G1rxTtwkFZuMxFWqRLYidu/mir/AFwJgEE8pE+ijVJG9vFQyrC6Zq1LBoMfqf0Rs5qdljhsT8if0SinUqKTaDzfSfRKjmVKjeqe1wGkm3kFTwWeYurVaRS/huI/kMaCbnX4IC1K0GNjxlRAJEgEjmAUfpPiGhzAI1Xnnp4T5/qrVJrm4M6AS5zSQBvLuXkVKMarVtKDTxeow2XH+kE/CpYrB141VKb2gd1h4wtnoZhYc955Bo8zJ+AqgLcYAYcdJG4cCD6FGdWnbbmuezDFl9eo47F7o8JgewR8BiSezw3Co1iXH6QSBuQCVDq3/ld/afstXC1/w+DfVi4DnCfRs+aj0YzypitZe1rQzTGmbkzzPcs1WYXkGDIPI2KNRl2wJ8Lqq+t1lao47F5jwBgewXR4GmKLW6rOqOA8zsFaMtx0/Vbxt8p6VTV9Nx3X+FW6VVNNWPzAO9BH6LSylhZgiWglzg9wA3JNhHkAlAm1kaSNxE87IGT4KpraajSIvcckXM8RqxAYOAaPNx/8JQaSBsfRSa5EzYP0taxpN7xwAHH1U8vploJcI8eXFSgLawmJE8pE+ik6u0WLgDyJAWV0ZqGrWqVD3n+90/AUcfhaz6z3dW7TMA9wEA+3uqNduIadnD1CNCw8spE1mgiINwe5bWPrQ5rR3k/CCcJg6eKJTOppHGFUqVhh6d7vd7n7BSiwkqmAe5wJduTKS0i2pPfppkjeCR48FAqvXzB7bNAPjP3U1SwGLqucA4W4mIhQxdacQKbRJLQSRw3ufL5CapmFUiAADzj7rJp4p+He8wHufBLnTMcrFSDfzCgHs0B4YOMxJHLdAzdobhd5FMNvziGrnsGDUe99Tdxn/wAeyJmWcObTNFoaWlpBMGRN7X3CQNisme6j1xcHamtdpAMgOj4lXMnzisarKOhpYGgEgEFoDd5mN1n5b0lqUGBpAe1otMgjukcFPE9OKkfw6TQeZJPtZPQukuGbTrjq93gTeYc5xAN+a1ek+Z1MLRpig0lxOmzC+GtbvA8lyeExrjUdWqnU6Q6XbSNhA4bWCO//ANRcRNqdL0f/AJJB03RXMa9em84lkAEBpLdGoX1Ag8Ba/elgcS2lhK1Vphs1XNPc0lrY7rW8VzwzvF41paS2kwjtFjSHEHhJJKF0hxtWjg24dob1Ra1mqHauyQb9qLxy5pBj0q+q62sky99Rw0g3tMWA3JJ8FymCxEGF6Lk+P6jLzUkF3aIBO5LtIkSrobphVcKTKFJjjMFxa1xAa3YSOJN/LvRuj9F1DBPeWkPOtwEHVYQ0R4j3WM/p7XBtTp+j/wDJbfRrpE/ENqOrBjAwiIkTYk/USpwZfRDDuqPOtsCn9UzOrgIPqt7GUW1azHdcwCmQQ2QbgyePFcTV6cVGMeym1g6wvJcNWuXkkumYm/ssLCvOoEbgghJR3vTaj/EpO5hzfQgj5WtmWKOFoMDIkaW3E2AuuVx/Sd1bQajWAU3hwgOkkbt32Kp5t0tfiC0FrWhsxEzfxJ5JB2mQZjVrF/WRDQIgRcz+gWfl1Xrca53DW4+TbD4Cx8nz+rSaW02NdqMknVO0QIP7lWMuxL8KSS3tEbOB4me5INzNs5qMraKcQAJkTc3+IR8TjHDBue+NRYdrDtGG/IXOjH63PqOiSdhe8QAJ4WCbMM6qVKQpFrQ3s7TPZ2FzzSDa6KUNGHc/mSfJo+8psLmdd1ZrdMtMauwRAO5nuQMJmj6NJrGtadI4zvueKr1eldeSA1gjjDj8lIOjLR+IEbimZ8yAJ91WrO1Vz3QP35yszJcXUAc93adUNye7aIRjjzSl0AucTEz5pBr1q7aI1PNzAHny+VUzbCAva/nY/IPysWriHV6gdVsBaBsBxhbFbHFzdLQCLC4M224pAfDCEk9AWSWkEeq1Uq05AqMCClVxpHALLrvJMla1TDg80F9Fo2CDPa802knc8PhZznEnmStPGMDt1TYGtPggHVwRj6vb/ay8TT0961auI5KliKU7oMbFVireT02uJm5G3JDx2H7NuCo5VmXV1RNxNxzGxQdhhsRoNrg7hEzDENq03MLdxaYseBVgYBrhLSYNxxsU4ywfmKDznEtLHEG0FaWArh7e8bq/0yyTS0VGTGzvHgfPbyXF08W5hMFB0tbGBqz8RjS8QLD98VWwdCpWcA0Ek8AJK7PJ+hIHarn/AKG//o/ZBxrGELpei+FY9x6y+kagDsY4d5W5nHRdjqc0mwWehH3VDKMhcIcZaOfK8W5/7QWMVgusbp25HgCsZ2V6D25Eb914nv4WXcswdMgET33ss7pFlRqw9t3WBA48jCA3RqvTLOy0a27nmNgQeSLnmF6ymSPqYLd45KlkmROpEOeYP5Rv5rVzB0Uz3wEHC0sWWuvtyWlTr31RPJCzbL7627H6vHmllBaTpfblf2QaNPMHch7oJcrjsKzhMeKq4lgaQG8kF7LsYbNtABkqNWvrdPp4KGX0dQdPGB+q0KWAZ3+qCWEwBc0GYnhCuswmnjPkiU0aECppKQCSBygVCjOQKiAFQwqVSorNcqnUQVq11QxDVpQqOLsgo9YnFRU61a6TaqAldq5PMWdXUPqPBdPVqyFi5xhi5mqPp+EHXdDs062joJ7VP/tO3obLoAvKejGb9RXaTtMOH9J3XqzDNxsdj3FBHE4YVGOY7Zwg/deUZvlLqNZzXcD68j5r10BZHSTo4azQ8DtCB4g7fvvQZvQOo3qywNAeLyB2nN7z3LsKdL325TyK5rJssFCCTcXaBwJ4OPMQulbUm42N0Bestt9uSz8TRM+KuBPCAGGpEbo8J0igQCHWoB4gqcqSCs3L2CbSCIM8iuPzXLzQqRw3aeYXdKlm+XCtTj+YXb48vNBhYDEdY2+43+6M6gCbrFw1Q0n+xH6LcbUBuEFjDMDbBXaJVOkrlO3igu0yjNKp03K0woCpJBMgTkMtkopQ+PkfgqClWYPzD3+yp1GD849HfZGx4MSCBEkyXCbbCFn4yrT0t1OIJMtDS/tbgB/ZJDdjI5oJkD87fR32WZjKbTvUb6P/AMVcblL3yQ/aLMqahtcSe/nzQMdkRc0lxeBw6shpA/qnigxK2Hb/AMZn9tT/AAUG0Wn/AN5n9tX/AAVqp0e6tsmsXlriRqbMtB+mo0xImb2VDLcypVKxa9tNhgw2XgOImdFvC2/iguU8G3/is9Kn+KLVywy5hEwS0xtaQUz6wbADWSJkt1HfaQ4W/wBLQxeKmrUBNtb/AGcUHm+Z4M0KpB4H24L0foRmRr0NBu6l/wBvD0uFgZ9lIcNZ/lIDhsYOx8JgT3qpkOdjC12xs0wRa7TBgkbuBlUeqsYAP3ccLd6Z9a0D/cd6AypqAIMgiR4G4hGFE8kGccGdUBXqNLSEUUjyT9UeXwoGSUxSPL4SNE8vhUQBUoWLnHSWnhzp+p9rDYSJEn7K/lGZNxFIPbvs4ciEGXn/AEj/AA5LWtl3M7CeQ4ofRjpH17iyoZcbtPy1H6W5L11LW0dumPVvEeW/quAwdY0qgIMEGR5bIPXIUKlWFXyrMBXpB432cOTuKsVmWnkg5nP8BfrBx+rx5oGVvP0+i08wzWm0Fv1EiI4eqrYd4jsCAePE+JQXqZjbdGYq9IK0wIDUlcpqmxW6aA4TJApIHKHx8j8FEch8fI/BUGVmcDSSSAJP0ki0OueFwFyeDruJFQ7tixuA0SGt8Iv4ldL0jxAZRMjVNtMuE8bFux5HxXMU30y3sPNPTbTWBA7h1jQQbcSAqNirVZ1ZrNse0N/7pA8OHcufqdLGAxrcZFoljoA37Lok8J4JjUrhpbTayrSdOvQ9lSecaDrHouWxNJoJADqTjIGtriC295ABbO0HZBqZv0qJboaXPYRJLyO1O92hpHHcmYXPOxdIkfwTPPrnNE8wNJI9UDrZsbwfO26DNzAPG258ufBB2mS4sVqY0zqEhw1OeQOEudcjddHjcUylXfqI1Go/vABcYJHcbHxXF5G99Ck4uDm6rskFpIuSQCLX0+KJnrnvxlburVAIH/yOUHQZhjA6WjYgt7y07Arh8bTNKoQeB9uBW/mRq4drdbC17mh1/mOa5iu9z3EmSTxKo9S6B5z1tHq3HtUxbvYfsflddUHaPivFujWanD1muHA3HMHcei9pLwbjY3CgQCYhSChimOLHBhh0dk9/BUBxGY06RAqOAJ2HHxjkrq8dzLE1BVOsmZvO8969E6HZz19HS49umAPFvA+W3og5jp5lbqdbUPoc1unu0ta0j290LoZnnU1dLz2HwHd3J3ku/wA9ysYikWHeAWnk4C3rsvKa2GNKoQRBBgqD2NefdLMj6qpqYOw+7e48W/vmuk6JZv11LQ49qmPVvD029Fp5nl4r0iw+LTycNvsqOK6KZv1NSHHsus7u5HyXfLzGrhHU6hBEEGD4ruejuOL6Wl27Nu8cPRBh9IMtNOpI+l12/qPJCyytFiutzHBiqwt47jxXI/hy10cig3KRVpipYQyAtBlvFAVghGYUBqNTQWGpJmp0EnKEfB+CplRH6H4KgzMaCYY0iXB1izUDaB4GT79y4jM6JpntO6zSKl+rcwxTgGfE7DvK9BrUQ7fcbb7EjULdyysZlXW0hrP8YbVJcHaSXdkuHcT6qjzLFYckXYSZMAAgkgCwP5RLSTbdY9WnVabF4PIOcTtPDuv5r0DNujFWoOyRqHW6Tq2Jjqz4SJjvWc/onW1g2gOsdezRQYGjnaq1p/6O9BzmBfiSBeo6YjusSLkcpWk01iAwl7CdPaBcDLtem7WyAS0haeCyesyziACaJdDpnsuFe45uIPnZSyzLKjTNZ8GAXEFxJe2o8kjTtLS1ALAdF6vV02kl5frdLmuDgHQZeXX2I32uu0w+RU6VZ9SJe57jJ4S4mG/dUcozAOqvBJJqOcZPENjqxf8ApkeS6CqO07xPyoMTpNkv4mlYdthlveDuP3yWbk/QGm0asR2if5AbCeZG59l1/UHkpCieSDx7OcgdQrOZymDzG4PovTcidU/iB4OkPJYTyO4HdPyrmIyZlRwc9motECdvMcVfg8h6BAMKQCmAeQ9ApAHkPQIOE6dZFfrmizrP/wCbgfP9Fz/R7MXYes1w4G45jiF6viKGtha4Agjk0+BgrzfNBUoVC0tp9k/8Gl5H6UHpTaocA5tw4AjwIC5Hppkk/wAVo3s/x4Hz/RWOiWdmpNOoRJu2wAsI0gDawHoukr0Q9pa64cIKDzroxXNPEM/5gD3g7hejYfEB7GubEOAI34+a5fBdHtFcF2zXCO+9lt5VDGhg24II5llrHO1ljTznV5GzlHDuDSNLWiOWr7rTIlVhhL9yA4qCJsBBM34AnmsXFMZUqS08L9/eFoY3C9mW7NbUkeLHX9VhUCQ5BpU2htmo9NqgxsiQj02KibWorAnY1TCCTQnSCSCRUVJMQoBOjkfX/SC9o5H1H2R3BMKE72HNBU6pp4H1H2VauxvJ39w/xWk7SNhPif0Cr1Ht/I33+6KxqtJn5Xf3D/FQ/DMP8rvN7f8AFar3sO7dPe0z7FVcRgiBqB1N5jh3EcERgVurpVLNfIIIIe3y/kXVYbFCq0PH8145HiFgY/CagDxCfDVKlKk4NO5nvHOPZB0FZxNXSOJ9FcdSaBJ2Alc/h8zNMvnSP4r7u33Chiuk7QDqf2eOzRHiUFiviqur+GW3MBpDRH/UeCsYeq9t6tQPP5KbBpnkah/SFnYzpFhWzTpHXVe0mm1rXVHHcBwgXEjfuVdlPFB9KpVaW0g8FzGg1KxABIJYyQxs6ZMnfZUdFgW1Xt1VQKRIcBTEPc2/Zc5/0k72Ai4us/pBnD8GwOcHPFgCynJJjZwAhk81oUcyY76XDva4Fh9HAQfJCzTMezpEjWDqnlsQgB0ex1Ws57qjmaSwFrGthzZInUTdD6UZR1rNYHabv3t/1+qs5LQIc4kESy3KA4LUhQcJlOWvDgRaDv3hdzRqagD6+KpVsNpNtuCNhDCoO+lJB5FVaFAq+zdIM8PUfdQQKQUi3w9QqVfEmYZp8dbJ8hKC6B8H4Kw8TgtLrbbjwWzhHEi8TBBgg8O4psVSkeCCjhWxY/s8lbBVMPurLLqggKI0KDQitCBwknSQOkkkgTW89goVHSiE2hQIUFd7UF7Fbc1CcxUUX01Ck8sMjzHAjkVcdTQnUlAHE5cZBa0w7hBlp4gobcC78rv7T9loaJL2niSR4gk/Eqs2iiuM6a5LihULqFKpUDzDRTF9RJ+qbNFx2jyWb0RyPEYHEVTjsO/EVS1hYWsdVp0w8GWtqFsahAmF1vSK9bSeAlt7SZBgcDt7Ktl9WlrHW02VLAAloLwJtB3Lf6eHBEbPRlpcx7nUnU3BwbLmFry2AYmJLZm2ytVs2pMfBjk59oF7NnjdZLs0aHhtINps6xurTpZJ1ADW7YH+kSeawMLi8RVLuqw760VHxUfT6mmBqMBoqlsiOIBmUHf18YxtnOHgTJ/t3WTis1DyG0ohpkkgWPAAcFh5xSxHVNGIqU8NSqVGMcKDdT7me1WMNaLb347rXp4dlJgaxsNAsNz4k7knmqJdHMe6rXrBxcdDALiGghwsOa6CFm5LUkvFvpnv3AWmoIuZKdrQNk6dUMknATwgiGqhjMNDpHH54hXqlUNuVSq4rVbggjh3ltwlVrF26IGykKSAVOmrdOnCTGooCBgFMJoUgEDpk6SCTP0UtP7gqLePh9lM/dZ1Taf3BTOZy+E2vu+U4f3fKAZCiWorwoKoEWKBpKwp9XHCUAqNN0gl3kSboJcRxPqVbbMkkTysoGnq3F+cfKisTOsvxFR+qi9wttrc0SDaw3BBhUK2UYuLPcTIMdfUaBYgyW3I/pEeIXRvpQbqJYqMvBZRUb2qtWrUqd1RzaYHBrWAxbmbrQLXcinNNL8Mfy+yIrYvBCq0sq09bDuCJH+vFYmCyCvh9TKY1UGkdUH1C57W8RMbC8C9gLrpPwp/KfRP+GJ/lPogzsspVKbnOeABpgR/zD9JWxrETwVL8DBuIRTSt3IDsqg7IoCqMt5K04mLNPogcuhVq2M/L6pqlJ7twVAYN3IoAGTup06Ksfh43CmGoBtYiigeRSDVaj9+SaoAonkVIUjyRgP3BSj9wVKBFsJIxb+4QnNhWhkkklUSbx8Pspnj5/ohtKI77rOqEkkktIk/fyHwoqT/ALfCioHbupF0mDzsot3UzaT6fdFQIKf6fH4SD0he3HgghVG3gh6UdwmPBR6s8kASEWo+8Ha3iLJOpGFNzbye74QVqlMg7ojWabnfgPupB5/fPmk29j5eKBn3AJ71Aojm2A8flN1R5FBUqMU8Q3teQ+AjuoGNkqrb+Q+EQJmFP7KMynpuRZTAH9PumeBHDylRTVbgRzKgAiEWHml1Z5KiICP+/wD6ofVFTa6f33Qpog/f0+E4YUqm/p8KQHh6qhgCN09Q7eaZwtw9Ux2HmoIpJJLSEpNeopKCVu9K3eop0UnFMkkiHCkXg8PdQSQSkcvdLUOXuopIJPdKjKSSBFykXzuPdRSQPI5e6aRy90kkCe+Y7lGVJJA2opy4Hce6SSBSOXunkcvcpkkDud5KKdJAg5JJJBMu7vdNI5e6ikglI5e6TnKKSBJJJKj/2Q==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3076" name="AutoShape 20" descr="data:image/jpeg;base64,/9j/4AAQSkZJRgABAQAAAQABAAD/2wCEAAkGBhQQEBUUEBQWFBQSFBUXFBUVFBUVFBcVFBQVFRUUFBQXHCYeFxkjGRcUHy8gIycpLCwsFR4xNTAqNSYrLCkBCQoKDgwOFw8PFCkcFBgpKSkpKSkpKSkpKSkpKSksKSkpKSkpKSwpKSkpKSkpKSksKSksLCwpKSkpLCkpKSwpLP/AABEIAMwA+AMBIgACEQEDEQH/xAAbAAABBQEBAAAAAAAAAAAAAAADAAECBAUGB//EAD4QAAEDAgQCCQIEBgAFBQAAAAEAAhEDIQQFEjFBUQYTImFxgZGhsTLRFFLB8CNCYpLS4VNygrLxB0NjosL/xAAXAQEBAQEAAAAAAAAAAAAAAAAAAQID/8QAGBEBAQEBAQAAAAAAAAAAAAAAABEBQSH/2gAMAwEAAhEDEQA/APZkkky6MkkSkVElA8pShkpi9ATUlqQDVUeuQWS5NrVY1lF1eEFvUn1rPdikwxKDQ1ptapjEJjXQXusT61n/AIhI4pBf1pa1njFKQxKC/rT6lRGIRG1kFrUlKB1qdtRAdJCD1LUgmkoynlA6dRlOgdJJJAkkkkCShJFoDdTQEtKFUdG9vGyi/G1rxTtwkFZuMxFWqRLYidu/mir/AFwJgEE8pE+ijVJG9vFQyrC6Zq1LBoMfqf0Rs5qdljhsT8if0SinUqKTaDzfSfRKjmVKjeqe1wGkm3kFTwWeYurVaRS/huI/kMaCbnX4IC1K0GNjxlRAJEgEjmAUfpPiGhzAI1Xnnp4T5/qrVJrm4M6AS5zSQBvLuXkVKMarVtKDTxeow2XH+kE/CpYrB141VKb2gd1h4wtnoZhYc955Bo8zJ+AqgLcYAYcdJG4cCD6FGdWnbbmuezDFl9eo47F7o8JgewR8BiSezw3Co1iXH6QSBuQCVDq3/ld/afstXC1/w+DfVi4DnCfRs+aj0YzypitZe1rQzTGmbkzzPcs1WYXkGDIPI2KNRl2wJ8Lqq+t1lao47F5jwBgewXR4GmKLW6rOqOA8zsFaMtx0/Vbxt8p6VTV9Nx3X+FW6VVNNWPzAO9BH6LSylhZgiWglzg9wA3JNhHkAlAm1kaSNxE87IGT4KpraajSIvcckXM8RqxAYOAaPNx/8JQaSBsfRSa5EzYP0taxpN7xwAHH1U8vploJcI8eXFSgLawmJE8pE+ik6u0WLgDyJAWV0ZqGrWqVD3n+90/AUcfhaz6z3dW7TMA9wEA+3uqNduIadnD1CNCw8spE1mgiINwe5bWPrQ5rR3k/CCcJg6eKJTOppHGFUqVhh6d7vd7n7BSiwkqmAe5wJduTKS0i2pPfppkjeCR48FAqvXzB7bNAPjP3U1SwGLqucA4W4mIhQxdacQKbRJLQSRw3ufL5CapmFUiAADzj7rJp4p+He8wHufBLnTMcrFSDfzCgHs0B4YOMxJHLdAzdobhd5FMNvziGrnsGDUe99Tdxn/wAeyJmWcObTNFoaWlpBMGRN7X3CQNisme6j1xcHamtdpAMgOj4lXMnzisarKOhpYGgEgEFoDd5mN1n5b0lqUGBpAe1otMgjukcFPE9OKkfw6TQeZJPtZPQukuGbTrjq93gTeYc5xAN+a1ek+Z1MLRpig0lxOmzC+GtbvA8lyeExrjUdWqnU6Q6XbSNhA4bWCO//ANRcRNqdL0f/AJJB03RXMa9em84lkAEBpLdGoX1Ag8Ba/elgcS2lhK1Vphs1XNPc0lrY7rW8VzwzvF41paS2kwjtFjSHEHhJJKF0hxtWjg24dob1Ra1mqHauyQb9qLxy5pBj0q+q62sky99Rw0g3tMWA3JJ8FymCxEGF6Lk+P6jLzUkF3aIBO5LtIkSrobphVcKTKFJjjMFxa1xAa3YSOJN/LvRuj9F1DBPeWkPOtwEHVYQ0R4j3WM/p7XBtTp+j/wDJbfRrpE/ENqOrBjAwiIkTYk/USpwZfRDDuqPOtsCn9UzOrgIPqt7GUW1azHdcwCmQQ2QbgyePFcTV6cVGMeym1g6wvJcNWuXkkumYm/ssLCvOoEbgghJR3vTaj/EpO5hzfQgj5WtmWKOFoMDIkaW3E2AuuVx/Sd1bQajWAU3hwgOkkbt32Kp5t0tfiC0FrWhsxEzfxJ5JB2mQZjVrF/WRDQIgRcz+gWfl1Xrca53DW4+TbD4Cx8nz+rSaW02NdqMknVO0QIP7lWMuxL8KSS3tEbOB4me5INzNs5qMraKcQAJkTc3+IR8TjHDBue+NRYdrDtGG/IXOjH63PqOiSdhe8QAJ4WCbMM6qVKQpFrQ3s7TPZ2FzzSDa6KUNGHc/mSfJo+8psLmdd1ZrdMtMauwRAO5nuQMJmj6NJrGtadI4zvueKr1eldeSA1gjjDj8lIOjLR+IEbimZ8yAJ91WrO1Vz3QP35yszJcXUAc93adUNye7aIRjjzSl0AucTEz5pBr1q7aI1PNzAHny+VUzbCAva/nY/IPysWriHV6gdVsBaBsBxhbFbHFzdLQCLC4M224pAfDCEk9AWSWkEeq1Uq05AqMCClVxpHALLrvJMla1TDg80F9Fo2CDPa802knc8PhZznEnmStPGMDt1TYGtPggHVwRj6vb/ay8TT0961auI5KliKU7oMbFVireT02uJm5G3JDx2H7NuCo5VmXV1RNxNxzGxQdhhsRoNrg7hEzDENq03MLdxaYseBVgYBrhLSYNxxsU4ywfmKDznEtLHEG0FaWArh7e8bq/0yyTS0VGTGzvHgfPbyXF08W5hMFB0tbGBqz8RjS8QLD98VWwdCpWcA0Ek8AJK7PJ+hIHarn/AKG//o/ZBxrGELpei+FY9x6y+kagDsY4d5W5nHRdjqc0mwWehH3VDKMhcIcZaOfK8W5/7QWMVgusbp25HgCsZ2V6D25Eb914nv4WXcswdMgET33ss7pFlRqw9t3WBA48jCA3RqvTLOy0a27nmNgQeSLnmF6ymSPqYLd45KlkmROpEOeYP5Rv5rVzB0Uz3wEHC0sWWuvtyWlTr31RPJCzbL7627H6vHmllBaTpfblf2QaNPMHch7oJcrjsKzhMeKq4lgaQG8kF7LsYbNtABkqNWvrdPp4KGX0dQdPGB+q0KWAZ3+qCWEwBc0GYnhCuswmnjPkiU0aECppKQCSBygVCjOQKiAFQwqVSorNcqnUQVq11QxDVpQqOLsgo9YnFRU61a6TaqAldq5PMWdXUPqPBdPVqyFi5xhi5mqPp+EHXdDs062joJ7VP/tO3obLoAvKejGb9RXaTtMOH9J3XqzDNxsdj3FBHE4YVGOY7Zwg/deUZvlLqNZzXcD68j5r10BZHSTo4azQ8DtCB4g7fvvQZvQOo3qywNAeLyB2nN7z3LsKdL325TyK5rJssFCCTcXaBwJ4OPMQulbUm42N0Bestt9uSz8TRM+KuBPCAGGpEbo8J0igQCHWoB4gqcqSCs3L2CbSCIM8iuPzXLzQqRw3aeYXdKlm+XCtTj+YXb48vNBhYDEdY2+43+6M6gCbrFw1Q0n+xH6LcbUBuEFjDMDbBXaJVOkrlO3igu0yjNKp03K0woCpJBMgTkMtkopQ+PkfgqClWYPzD3+yp1GD849HfZGx4MSCBEkyXCbbCFn4yrT0t1OIJMtDS/tbgB/ZJDdjI5oJkD87fR32WZjKbTvUb6P/AMVcblL3yQ/aLMqahtcSe/nzQMdkRc0lxeBw6shpA/qnigxK2Hb/AMZn9tT/AAUG0Wn/AN5n9tX/AAVqp0e6tsmsXlriRqbMtB+mo0xImb2VDLcypVKxa9tNhgw2XgOImdFvC2/iguU8G3/is9Kn+KLVywy5hEwS0xtaQUz6wbADWSJkt1HfaQ4W/wBLQxeKmrUBNtb/AGcUHm+Z4M0KpB4H24L0foRmRr0NBu6l/wBvD0uFgZ9lIcNZ/lIDhsYOx8JgT3qpkOdjC12xs0wRa7TBgkbuBlUeqsYAP3ccLd6Z9a0D/cd6AypqAIMgiR4G4hGFE8kGccGdUBXqNLSEUUjyT9UeXwoGSUxSPL4SNE8vhUQBUoWLnHSWnhzp+p9rDYSJEn7K/lGZNxFIPbvs4ciEGXn/AEj/AA5LWtl3M7CeQ4ofRjpH17iyoZcbtPy1H6W5L11LW0dumPVvEeW/quAwdY0qgIMEGR5bIPXIUKlWFXyrMBXpB432cOTuKsVmWnkg5nP8BfrBx+rx5oGVvP0+i08wzWm0Fv1EiI4eqrYd4jsCAePE+JQXqZjbdGYq9IK0wIDUlcpqmxW6aA4TJApIHKHx8j8FEch8fI/BUGVmcDSSSAJP0ki0OueFwFyeDruJFQ7tixuA0SGt8Iv4ldL0jxAZRMjVNtMuE8bFux5HxXMU30y3sPNPTbTWBA7h1jQQbcSAqNirVZ1ZrNse0N/7pA8OHcufqdLGAxrcZFoljoA37Lok8J4JjUrhpbTayrSdOvQ9lSecaDrHouWxNJoJADqTjIGtriC295ABbO0HZBqZv0qJboaXPYRJLyO1O92hpHHcmYXPOxdIkfwTPPrnNE8wNJI9UDrZsbwfO26DNzAPG258ufBB2mS4sVqY0zqEhw1OeQOEudcjddHjcUylXfqI1Go/vABcYJHcbHxXF5G99Ck4uDm6rskFpIuSQCLX0+KJnrnvxlburVAIH/yOUHQZhjA6WjYgt7y07Arh8bTNKoQeB9uBW/mRq4drdbC17mh1/mOa5iu9z3EmSTxKo9S6B5z1tHq3HtUxbvYfsflddUHaPivFujWanD1muHA3HMHcei9pLwbjY3CgQCYhSChimOLHBhh0dk9/BUBxGY06RAqOAJ2HHxjkrq8dzLE1BVOsmZvO8969E6HZz19HS49umAPFvA+W3og5jp5lbqdbUPoc1unu0ta0j290LoZnnU1dLz2HwHd3J3ku/wA9ysYikWHeAWnk4C3rsvKa2GNKoQRBBgqD2NefdLMj6qpqYOw+7e48W/vmuk6JZv11LQ49qmPVvD029Fp5nl4r0iw+LTycNvsqOK6KZv1NSHHsus7u5HyXfLzGrhHU6hBEEGD4ruejuOL6Wl27Nu8cPRBh9IMtNOpI+l12/qPJCyytFiutzHBiqwt47jxXI/hy10cig3KRVpipYQyAtBlvFAVghGYUBqNTQWGpJmp0EnKEfB+CplRH6H4KgzMaCYY0iXB1izUDaB4GT79y4jM6JpntO6zSKl+rcwxTgGfE7DvK9BrUQ7fcbb7EjULdyysZlXW0hrP8YbVJcHaSXdkuHcT6qjzLFYckXYSZMAAgkgCwP5RLSTbdY9WnVabF4PIOcTtPDuv5r0DNujFWoOyRqHW6Tq2Jjqz4SJjvWc/onW1g2gOsdezRQYGjnaq1p/6O9BzmBfiSBeo6YjusSLkcpWk01iAwl7CdPaBcDLtem7WyAS0haeCyesyziACaJdDpnsuFe45uIPnZSyzLKjTNZ8GAXEFxJe2o8kjTtLS1ALAdF6vV02kl5frdLmuDgHQZeXX2I32uu0w+RU6VZ9SJe57jJ4S4mG/dUcozAOqvBJJqOcZPENjqxf8ApkeS6CqO07xPyoMTpNkv4mlYdthlveDuP3yWbk/QGm0asR2if5AbCeZG59l1/UHkpCieSDx7OcgdQrOZymDzG4PovTcidU/iB4OkPJYTyO4HdPyrmIyZlRwc9motECdvMcVfg8h6BAMKQCmAeQ9ApAHkPQIOE6dZFfrmizrP/wCbgfP9Fz/R7MXYes1w4G45jiF6viKGtha4Agjk0+BgrzfNBUoVC0tp9k/8Gl5H6UHpTaocA5tw4AjwIC5Hppkk/wAVo3s/x4Hz/RWOiWdmpNOoRJu2wAsI0gDawHoukr0Q9pa64cIKDzroxXNPEM/5gD3g7hejYfEB7GubEOAI34+a5fBdHtFcF2zXCO+9lt5VDGhg24II5llrHO1ljTznV5GzlHDuDSNLWiOWr7rTIlVhhL9yA4qCJsBBM34AnmsXFMZUqS08L9/eFoY3C9mW7NbUkeLHX9VhUCQ5BpU2htmo9NqgxsiQj02KibWorAnY1TCCTQnSCSCRUVJMQoBOjkfX/SC9o5H1H2R3BMKE72HNBU6pp4H1H2VauxvJ39w/xWk7SNhPif0Cr1Ht/I33+6KxqtJn5Xf3D/FQ/DMP8rvN7f8AFar3sO7dPe0z7FVcRgiBqB1N5jh3EcERgVurpVLNfIIIIe3y/kXVYbFCq0PH8145HiFgY/CagDxCfDVKlKk4NO5nvHOPZB0FZxNXSOJ9FcdSaBJ2Alc/h8zNMvnSP4r7u33Chiuk7QDqf2eOzRHiUFiviqur+GW3MBpDRH/UeCsYeq9t6tQPP5KbBpnkah/SFnYzpFhWzTpHXVe0mm1rXVHHcBwgXEjfuVdlPFB9KpVaW0g8FzGg1KxABIJYyQxs6ZMnfZUdFgW1Xt1VQKRIcBTEPc2/Zc5/0k72Ai4us/pBnD8GwOcHPFgCynJJjZwAhk81oUcyY76XDva4Fh9HAQfJCzTMezpEjWDqnlsQgB0ex1Ws57qjmaSwFrGthzZInUTdD6UZR1rNYHabv3t/1+qs5LQIc4kESy3KA4LUhQcJlOWvDgRaDv3hdzRqagD6+KpVsNpNtuCNhDCoO+lJB5FVaFAq+zdIM8PUfdQQKQUi3w9QqVfEmYZp8dbJ8hKC6B8H4Kw8TgtLrbbjwWzhHEi8TBBgg8O4psVSkeCCjhWxY/s8lbBVMPurLLqggKI0KDQitCBwknSQOkkkgTW89goVHSiE2hQIUFd7UF7Fbc1CcxUUX01Ck8sMjzHAjkVcdTQnUlAHE5cZBa0w7hBlp4gobcC78rv7T9loaJL2niSR4gk/Eqs2iiuM6a5LihULqFKpUDzDRTF9RJ+qbNFx2jyWb0RyPEYHEVTjsO/EVS1hYWsdVp0w8GWtqFsahAmF1vSK9bSeAlt7SZBgcDt7Ktl9WlrHW02VLAAloLwJtB3Lf6eHBEbPRlpcx7nUnU3BwbLmFry2AYmJLZm2ytVs2pMfBjk59oF7NnjdZLs0aHhtINps6xurTpZJ1ADW7YH+kSeawMLi8RVLuqw760VHxUfT6mmBqMBoqlsiOIBmUHf18YxtnOHgTJ/t3WTis1DyG0ohpkkgWPAAcFh5xSxHVNGIqU8NSqVGMcKDdT7me1WMNaLb347rXp4dlJgaxsNAsNz4k7knmqJdHMe6rXrBxcdDALiGghwsOa6CFm5LUkvFvpnv3AWmoIuZKdrQNk6dUMknATwgiGqhjMNDpHH54hXqlUNuVSq4rVbggjh3ltwlVrF26IGykKSAVOmrdOnCTGooCBgFMJoUgEDpk6SCTP0UtP7gqLePh9lM/dZ1Taf3BTOZy+E2vu+U4f3fKAZCiWorwoKoEWKBpKwp9XHCUAqNN0gl3kSboJcRxPqVbbMkkTysoGnq3F+cfKisTOsvxFR+qi9wttrc0SDaw3BBhUK2UYuLPcTIMdfUaBYgyW3I/pEeIXRvpQbqJYqMvBZRUb2qtWrUqd1RzaYHBrWAxbmbrQLXcinNNL8Mfy+yIrYvBCq0sq09bDuCJH+vFYmCyCvh9TKY1UGkdUH1C57W8RMbC8C9gLrpPwp/KfRP+GJ/lPogzsspVKbnOeABpgR/zD9JWxrETwVL8DBuIRTSt3IDsqg7IoCqMt5K04mLNPogcuhVq2M/L6pqlJ7twVAYN3IoAGTup06Ksfh43CmGoBtYiigeRSDVaj9+SaoAonkVIUjyRgP3BSj9wVKBFsJIxb+4QnNhWhkkklUSbx8Pspnj5/ohtKI77rOqEkkktIk/fyHwoqT/ALfCioHbupF0mDzsot3UzaT6fdFQIKf6fH4SD0he3HgghVG3gh6UdwmPBR6s8kASEWo+8Ha3iLJOpGFNzbye74QVqlMg7ojWabnfgPupB5/fPmk29j5eKBn3AJ71Aojm2A8flN1R5FBUqMU8Q3teQ+AjuoGNkqrb+Q+EQJmFP7KMynpuRZTAH9PumeBHDylRTVbgRzKgAiEWHml1Z5KiICP+/wD6ofVFTa6f33Qpog/f0+E4YUqm/p8KQHh6qhgCN09Q7eaZwtw9Ux2HmoIpJJLSEpNeopKCVu9K3eop0UnFMkkiHCkXg8PdQSQSkcvdLUOXuopIJPdKjKSSBFykXzuPdRSQPI5e6aRy90kkCe+Y7lGVJJA2opy4Hce6SSBSOXunkcvcpkkDud5KKdJAg5JJJBMu7vdNI5e6ikglI5e6TnKKSBJJJKj/2Q=="/>
          <p:cNvSpPr>
            <a:spLocks noChangeAspect="1" noChangeArrowheads="1"/>
          </p:cNvSpPr>
          <p:nvPr/>
        </p:nvSpPr>
        <p:spPr bwMode="auto">
          <a:xfrm>
            <a:off x="460375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3077" name="object 2"/>
          <p:cNvSpPr>
            <a:spLocks/>
          </p:cNvSpPr>
          <p:nvPr/>
        </p:nvSpPr>
        <p:spPr bwMode="auto">
          <a:xfrm>
            <a:off x="0" y="0"/>
            <a:ext cx="9144000" cy="720725"/>
          </a:xfrm>
          <a:custGeom>
            <a:avLst/>
            <a:gdLst>
              <a:gd name="T0" fmla="*/ 0 w 10692130"/>
              <a:gd name="T1" fmla="*/ 0 h 7560309"/>
              <a:gd name="T2" fmla="*/ 9382 w 10692130"/>
              <a:gd name="T3" fmla="*/ 0 h 7560309"/>
              <a:gd name="T4" fmla="*/ 9382 w 10692130"/>
              <a:gd name="T5" fmla="*/ 0 h 7560309"/>
              <a:gd name="T6" fmla="*/ 0 w 10692130"/>
              <a:gd name="T7" fmla="*/ 0 h 7560309"/>
              <a:gd name="T8" fmla="*/ 0 w 10692130"/>
              <a:gd name="T9" fmla="*/ 0 h 756030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692130"/>
              <a:gd name="T16" fmla="*/ 0 h 7560309"/>
              <a:gd name="T17" fmla="*/ 10692130 w 10692130"/>
              <a:gd name="T18" fmla="*/ 7560309 h 756030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692130" h="7560309">
                <a:moveTo>
                  <a:pt x="0" y="7560056"/>
                </a:moveTo>
                <a:lnTo>
                  <a:pt x="10692003" y="7560056"/>
                </a:lnTo>
                <a:lnTo>
                  <a:pt x="10692003" y="0"/>
                </a:lnTo>
                <a:lnTo>
                  <a:pt x="0" y="0"/>
                </a:lnTo>
                <a:lnTo>
                  <a:pt x="0" y="7560056"/>
                </a:lnTo>
                <a:close/>
              </a:path>
            </a:pathLst>
          </a:custGeom>
          <a:solidFill>
            <a:srgbClr val="E95C0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539750" y="0"/>
            <a:ext cx="7886700" cy="712788"/>
          </a:xfrm>
          <a:prstGeom prst="rect">
            <a:avLst/>
          </a:prstGeom>
        </p:spPr>
        <p:txBody>
          <a:bodyPr anchor="ctr"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 cap="all" baseline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1600" dirty="0" smtClean="0">
                <a:latin typeface="LetoSans Bold" panose="02000803000000000000" pitchFamily="50" charset="0"/>
              </a:rPr>
              <a:t>благоустройство дворовой территории </a:t>
            </a:r>
            <a:r>
              <a:rPr lang="en-US" sz="1600" dirty="0" smtClean="0">
                <a:latin typeface="LetoSans Bold" panose="02000803000000000000" pitchFamily="50" charset="0"/>
              </a:rPr>
              <a:t/>
            </a:r>
            <a:br>
              <a:rPr lang="en-US" sz="1600" dirty="0" smtClean="0">
                <a:latin typeface="LetoSans Bold" panose="02000803000000000000" pitchFamily="50" charset="0"/>
              </a:rPr>
            </a:br>
            <a:r>
              <a:rPr lang="ru-RU" sz="1600" dirty="0" smtClean="0">
                <a:latin typeface="LetoSans Bold" panose="02000803000000000000" pitchFamily="50" charset="0"/>
              </a:rPr>
              <a:t>по адресу</a:t>
            </a:r>
            <a:r>
              <a:rPr lang="en-US" sz="1600" dirty="0" smtClean="0">
                <a:latin typeface="LetoSans Bold" panose="02000803000000000000" pitchFamily="50" charset="0"/>
              </a:rPr>
              <a:t>:</a:t>
            </a:r>
            <a:r>
              <a:rPr lang="ru-RU" sz="1600" dirty="0" smtClean="0">
                <a:latin typeface="LetoSans Bold" panose="02000803000000000000" pitchFamily="50" charset="0"/>
              </a:rPr>
              <a:t>д.горка муравьевская, ул. 70 лет октября, 11, 11А</a:t>
            </a:r>
            <a:endParaRPr lang="ru-RU" sz="1600" dirty="0">
              <a:latin typeface="LetoSans Bold" panose="02000803000000000000" pitchFamily="50" charset="0"/>
            </a:endParaRPr>
          </a:p>
        </p:txBody>
      </p:sp>
      <p:sp>
        <p:nvSpPr>
          <p:cNvPr id="3079" name="Номер слайда 2"/>
          <p:cNvSpPr txBox="1">
            <a:spLocks/>
          </p:cNvSpPr>
          <p:nvPr/>
        </p:nvSpPr>
        <p:spPr bwMode="auto">
          <a:xfrm>
            <a:off x="8459788" y="6394450"/>
            <a:ext cx="684212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>
              <a:solidFill>
                <a:srgbClr val="7F7F7F"/>
              </a:solidFill>
              <a:latin typeface="Arial Narrow" panose="020B0606020202030204" pitchFamily="34" charset="0"/>
            </a:endParaRPr>
          </a:p>
        </p:txBody>
      </p:sp>
      <p:pic>
        <p:nvPicPr>
          <p:cNvPr id="3080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276975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31800" y="981075"/>
            <a:ext cx="8280400" cy="5040313"/>
          </a:xfrm>
          <a:prstGeom prst="rect">
            <a:avLst/>
          </a:prstGeom>
          <a:ln>
            <a:solidFill>
              <a:srgbClr val="E95C0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082" name="TextBox 2"/>
          <p:cNvSpPr txBox="1">
            <a:spLocks noChangeArrowheads="1"/>
          </p:cNvSpPr>
          <p:nvPr/>
        </p:nvSpPr>
        <p:spPr bwMode="auto">
          <a:xfrm>
            <a:off x="460375" y="981075"/>
            <a:ext cx="8288338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/>
              <a:t>Основание для выполнения работ</a:t>
            </a:r>
            <a:r>
              <a:rPr lang="en-US" altLang="ru-RU"/>
              <a:t>:</a:t>
            </a:r>
            <a:endParaRPr lang="ru-RU" altLang="ru-RU"/>
          </a:p>
          <a:p>
            <a:r>
              <a:rPr lang="ru-RU" altLang="ru-RU"/>
              <a:t>Муниципальный контракт</a:t>
            </a:r>
            <a:r>
              <a:rPr lang="en-US" altLang="ru-RU"/>
              <a:t>:</a:t>
            </a:r>
            <a:r>
              <a:rPr lang="ru-RU" altLang="ru-RU"/>
              <a:t> от 21.05.2018 № 1.</a:t>
            </a:r>
          </a:p>
          <a:p>
            <a:endParaRPr lang="en-US" altLang="ru-RU"/>
          </a:p>
          <a:p>
            <a:r>
              <a:rPr lang="ru-RU" altLang="ru-RU"/>
              <a:t>Заказчик</a:t>
            </a:r>
            <a:r>
              <a:rPr lang="en-US" altLang="ru-RU"/>
              <a:t>:</a:t>
            </a:r>
            <a:r>
              <a:rPr lang="ru-RU" altLang="ru-RU"/>
              <a:t>МО «Муравьевское» (ИНН 2907011022)</a:t>
            </a:r>
          </a:p>
          <a:p>
            <a:r>
              <a:rPr lang="ru-RU" altLang="ru-RU"/>
              <a:t>Руководитель заказчика</a:t>
            </a:r>
            <a:r>
              <a:rPr lang="en-US" altLang="ru-RU"/>
              <a:t>:</a:t>
            </a:r>
            <a:r>
              <a:rPr lang="ru-RU" altLang="ru-RU"/>
              <a:t> Коткин Владимир Александрович, глава администрации МО «Муравьевское», контактный телефон (8183)66-56-88,</a:t>
            </a:r>
            <a:r>
              <a:rPr lang="en-US" altLang="ru-RU"/>
              <a:t> amom08@mail.ru</a:t>
            </a:r>
            <a:r>
              <a:rPr lang="ru-RU" altLang="ru-RU"/>
              <a:t>.</a:t>
            </a:r>
            <a:endParaRPr lang="en-US" altLang="ru-RU"/>
          </a:p>
          <a:p>
            <a:endParaRPr lang="en-US" altLang="ru-RU"/>
          </a:p>
          <a:p>
            <a:r>
              <a:rPr lang="ru-RU" altLang="ru-RU"/>
              <a:t>Подрядная организация</a:t>
            </a:r>
            <a:r>
              <a:rPr lang="en-US" altLang="ru-RU"/>
              <a:t>:</a:t>
            </a:r>
            <a:r>
              <a:rPr lang="ru-RU" altLang="ru-RU"/>
              <a:t>ООО «Вельскмелиорация»</a:t>
            </a:r>
            <a:r>
              <a:rPr lang="en-US" altLang="ru-RU"/>
              <a:t> </a:t>
            </a:r>
            <a:r>
              <a:rPr lang="ru-RU" altLang="ru-RU"/>
              <a:t>(ИНН 2907017458)</a:t>
            </a:r>
            <a:endParaRPr lang="en-US" altLang="ru-RU"/>
          </a:p>
          <a:p>
            <a:r>
              <a:rPr lang="ru-RU" altLang="ru-RU"/>
              <a:t>Руководитель подрядчика</a:t>
            </a:r>
            <a:r>
              <a:rPr lang="en-US" altLang="ru-RU"/>
              <a:t>:</a:t>
            </a:r>
            <a:r>
              <a:rPr lang="ru-RU" altLang="ru-RU"/>
              <a:t>Ромицын Валентин Владимирович , Генеральный директор ООО «Вельскмелиорация», контактный телефон (881836)6-28-57.</a:t>
            </a:r>
            <a:endParaRPr lang="en-US" altLang="ru-RU"/>
          </a:p>
          <a:p>
            <a:endParaRPr lang="en-US" altLang="ru-RU"/>
          </a:p>
          <a:p>
            <a:r>
              <a:rPr lang="ru-RU" altLang="ru-RU"/>
              <a:t>Сроки выполнения работ</a:t>
            </a:r>
            <a:r>
              <a:rPr lang="en-US" altLang="ru-RU"/>
              <a:t>:</a:t>
            </a:r>
          </a:p>
          <a:p>
            <a:r>
              <a:rPr lang="ru-RU" altLang="ru-RU"/>
              <a:t>Начало – 01.06.2018.</a:t>
            </a:r>
          </a:p>
          <a:p>
            <a:r>
              <a:rPr lang="ru-RU" altLang="ru-RU"/>
              <a:t>Окончание – 30.08.2018.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16" descr="data:image/jpeg;base64,/9j/4AAQSkZJRgABAQAAAQABAAD/2wCEAAkGBhQQEBUUEBQWFBQSFBUXFBUVFBUVFBcVFBQVFRUUFBQXHCYeFxkjGRcUHy8gIycpLCwsFR4xNTAqNSYrLCkBCQoKDgwOFw8PFCkcFBgpKSkpKSkpKSkpKSkpKSksKSkpKSkpKSwpKSkpKSkpKSksKSksLCwpKSkpLCkpKSwpLP/AABEIAMwA+AMBIgACEQEDEQH/xAAbAAABBQEBAAAAAAAAAAAAAAADAAECBAUGB//EAD4QAAEDAgQCCQIEBgAFBQAAAAEAAhEDIQQFEjFBUQYTImFxgZGhsTLRFFLB8CNCYpLS4VNygrLxB0NjosL/xAAXAQEBAQEAAAAAAAAAAAAAAAAAAQID/8QAGBEBAQEBAQAAAAAAAAAAAAAAABEBQSH/2gAMAwEAAhEDEQA/APZkkky6MkkSkVElA8pShkpi9ATUlqQDVUeuQWS5NrVY1lF1eEFvUn1rPdikwxKDQ1ptapjEJjXQXusT61n/AIhI4pBf1pa1njFKQxKC/rT6lRGIRG1kFrUlKB1qdtRAdJCD1LUgmkoynlA6dRlOgdJJJAkkkkCShJFoDdTQEtKFUdG9vGyi/G1rxTtwkFZuMxFWqRLYidu/mir/AFwJgEE8pE+ijVJG9vFQyrC6Zq1LBoMfqf0Rs5qdljhsT8if0SinUqKTaDzfSfRKjmVKjeqe1wGkm3kFTwWeYurVaRS/huI/kMaCbnX4IC1K0GNjxlRAJEgEjmAUfpPiGhzAI1Xnnp4T5/qrVJrm4M6AS5zSQBvLuXkVKMarVtKDTxeow2XH+kE/CpYrB141VKb2gd1h4wtnoZhYc955Bo8zJ+AqgLcYAYcdJG4cCD6FGdWnbbmuezDFl9eo47F7o8JgewR8BiSezw3Co1iXH6QSBuQCVDq3/ld/afstXC1/w+DfVi4DnCfRs+aj0YzypitZe1rQzTGmbkzzPcs1WYXkGDIPI2KNRl2wJ8Lqq+t1lao47F5jwBgewXR4GmKLW6rOqOA8zsFaMtx0/Vbxt8p6VTV9Nx3X+FW6VVNNWPzAO9BH6LSylhZgiWglzg9wA3JNhHkAlAm1kaSNxE87IGT4KpraajSIvcckXM8RqxAYOAaPNx/8JQaSBsfRSa5EzYP0taxpN7xwAHH1U8vploJcI8eXFSgLawmJE8pE+ik6u0WLgDyJAWV0ZqGrWqVD3n+90/AUcfhaz6z3dW7TMA9wEA+3uqNduIadnD1CNCw8spE1mgiINwe5bWPrQ5rR3k/CCcJg6eKJTOppHGFUqVhh6d7vd7n7BSiwkqmAe5wJduTKS0i2pPfppkjeCR48FAqvXzB7bNAPjP3U1SwGLqucA4W4mIhQxdacQKbRJLQSRw3ufL5CapmFUiAADzj7rJp4p+He8wHufBLnTMcrFSDfzCgHs0B4YOMxJHLdAzdobhd5FMNvziGrnsGDUe99Tdxn/wAeyJmWcObTNFoaWlpBMGRN7X3CQNisme6j1xcHamtdpAMgOj4lXMnzisarKOhpYGgEgEFoDd5mN1n5b0lqUGBpAe1otMgjukcFPE9OKkfw6TQeZJPtZPQukuGbTrjq93gTeYc5xAN+a1ek+Z1MLRpig0lxOmzC+GtbvA8lyeExrjUdWqnU6Q6XbSNhA4bWCO//ANRcRNqdL0f/AJJB03RXMa9em84lkAEBpLdGoX1Ag8Ba/elgcS2lhK1Vphs1XNPc0lrY7rW8VzwzvF41paS2kwjtFjSHEHhJJKF0hxtWjg24dob1Ra1mqHauyQb9qLxy5pBj0q+q62sky99Rw0g3tMWA3JJ8FymCxEGF6Lk+P6jLzUkF3aIBO5LtIkSrobphVcKTKFJjjMFxa1xAa3YSOJN/LvRuj9F1DBPeWkPOtwEHVYQ0R4j3WM/p7XBtTp+j/wDJbfRrpE/ENqOrBjAwiIkTYk/USpwZfRDDuqPOtsCn9UzOrgIPqt7GUW1azHdcwCmQQ2QbgyePFcTV6cVGMeym1g6wvJcNWuXkkumYm/ssLCvOoEbgghJR3vTaj/EpO5hzfQgj5WtmWKOFoMDIkaW3E2AuuVx/Sd1bQajWAU3hwgOkkbt32Kp5t0tfiC0FrWhsxEzfxJ5JB2mQZjVrF/WRDQIgRcz+gWfl1Xrca53DW4+TbD4Cx8nz+rSaW02NdqMknVO0QIP7lWMuxL8KSS3tEbOB4me5INzNs5qMraKcQAJkTc3+IR8TjHDBue+NRYdrDtGG/IXOjH63PqOiSdhe8QAJ4WCbMM6qVKQpFrQ3s7TPZ2FzzSDa6KUNGHc/mSfJo+8psLmdd1ZrdMtMauwRAO5nuQMJmj6NJrGtadI4zvueKr1eldeSA1gjjDj8lIOjLR+IEbimZ8yAJ91WrO1Vz3QP35yszJcXUAc93adUNye7aIRjjzSl0AucTEz5pBr1q7aI1PNzAHny+VUzbCAva/nY/IPysWriHV6gdVsBaBsBxhbFbHFzdLQCLC4M224pAfDCEk9AWSWkEeq1Uq05AqMCClVxpHALLrvJMla1TDg80F9Fo2CDPa802knc8PhZznEnmStPGMDt1TYGtPggHVwRj6vb/ay8TT0961auI5KliKU7oMbFVireT02uJm5G3JDx2H7NuCo5VmXV1RNxNxzGxQdhhsRoNrg7hEzDENq03MLdxaYseBVgYBrhLSYNxxsU4ywfmKDznEtLHEG0FaWArh7e8bq/0yyTS0VGTGzvHgfPbyXF08W5hMFB0tbGBqz8RjS8QLD98VWwdCpWcA0Ek8AJK7PJ+hIHarn/AKG//o/ZBxrGELpei+FY9x6y+kagDsY4d5W5nHRdjqc0mwWehH3VDKMhcIcZaOfK8W5/7QWMVgusbp25HgCsZ2V6D25Eb914nv4WXcswdMgET33ss7pFlRqw9t3WBA48jCA3RqvTLOy0a27nmNgQeSLnmF6ymSPqYLd45KlkmROpEOeYP5Rv5rVzB0Uz3wEHC0sWWuvtyWlTr31RPJCzbL7627H6vHmllBaTpfblf2QaNPMHch7oJcrjsKzhMeKq4lgaQG8kF7LsYbNtABkqNWvrdPp4KGX0dQdPGB+q0KWAZ3+qCWEwBc0GYnhCuswmnjPkiU0aECppKQCSBygVCjOQKiAFQwqVSorNcqnUQVq11QxDVpQqOLsgo9YnFRU61a6TaqAldq5PMWdXUPqPBdPVqyFi5xhi5mqPp+EHXdDs062joJ7VP/tO3obLoAvKejGb9RXaTtMOH9J3XqzDNxsdj3FBHE4YVGOY7Zwg/deUZvlLqNZzXcD68j5r10BZHSTo4azQ8DtCB4g7fvvQZvQOo3qywNAeLyB2nN7z3LsKdL325TyK5rJssFCCTcXaBwJ4OPMQulbUm42N0Bestt9uSz8TRM+KuBPCAGGpEbo8J0igQCHWoB4gqcqSCs3L2CbSCIM8iuPzXLzQqRw3aeYXdKlm+XCtTj+YXb48vNBhYDEdY2+43+6M6gCbrFw1Q0n+xH6LcbUBuEFjDMDbBXaJVOkrlO3igu0yjNKp03K0woCpJBMgTkMtkopQ+PkfgqClWYPzD3+yp1GD849HfZGx4MSCBEkyXCbbCFn4yrT0t1OIJMtDS/tbgB/ZJDdjI5oJkD87fR32WZjKbTvUb6P/AMVcblL3yQ/aLMqahtcSe/nzQMdkRc0lxeBw6shpA/qnigxK2Hb/AMZn9tT/AAUG0Wn/AN5n9tX/AAVqp0e6tsmsXlriRqbMtB+mo0xImb2VDLcypVKxa9tNhgw2XgOImdFvC2/iguU8G3/is9Kn+KLVywy5hEwS0xtaQUz6wbADWSJkt1HfaQ4W/wBLQxeKmrUBNtb/AGcUHm+Z4M0KpB4H24L0foRmRr0NBu6l/wBvD0uFgZ9lIcNZ/lIDhsYOx8JgT3qpkOdjC12xs0wRa7TBgkbuBlUeqsYAP3ccLd6Z9a0D/cd6AypqAIMgiR4G4hGFE8kGccGdUBXqNLSEUUjyT9UeXwoGSUxSPL4SNE8vhUQBUoWLnHSWnhzp+p9rDYSJEn7K/lGZNxFIPbvs4ciEGXn/AEj/AA5LWtl3M7CeQ4ofRjpH17iyoZcbtPy1H6W5L11LW0dumPVvEeW/quAwdY0qgIMEGR5bIPXIUKlWFXyrMBXpB432cOTuKsVmWnkg5nP8BfrBx+rx5oGVvP0+i08wzWm0Fv1EiI4eqrYd4jsCAePE+JQXqZjbdGYq9IK0wIDUlcpqmxW6aA4TJApIHKHx8j8FEch8fI/BUGVmcDSSSAJP0ki0OueFwFyeDruJFQ7tixuA0SGt8Iv4ldL0jxAZRMjVNtMuE8bFux5HxXMU30y3sPNPTbTWBA7h1jQQbcSAqNirVZ1ZrNse0N/7pA8OHcufqdLGAxrcZFoljoA37Lok8J4JjUrhpbTayrSdOvQ9lSecaDrHouWxNJoJADqTjIGtriC295ABbO0HZBqZv0qJboaXPYRJLyO1O92hpHHcmYXPOxdIkfwTPPrnNE8wNJI9UDrZsbwfO26DNzAPG258ufBB2mS4sVqY0zqEhw1OeQOEudcjddHjcUylXfqI1Go/vABcYJHcbHxXF5G99Ck4uDm6rskFpIuSQCLX0+KJnrnvxlburVAIH/yOUHQZhjA6WjYgt7y07Arh8bTNKoQeB9uBW/mRq4drdbC17mh1/mOa5iu9z3EmSTxKo9S6B5z1tHq3HtUxbvYfsflddUHaPivFujWanD1muHA3HMHcei9pLwbjY3CgQCYhSChimOLHBhh0dk9/BUBxGY06RAqOAJ2HHxjkrq8dzLE1BVOsmZvO8969E6HZz19HS49umAPFvA+W3og5jp5lbqdbUPoc1unu0ta0j290LoZnnU1dLz2HwHd3J3ku/wA9ysYikWHeAWnk4C3rsvKa2GNKoQRBBgqD2NefdLMj6qpqYOw+7e48W/vmuk6JZv11LQ49qmPVvD029Fp5nl4r0iw+LTycNvsqOK6KZv1NSHHsus7u5HyXfLzGrhHU6hBEEGD4ruejuOL6Wl27Nu8cPRBh9IMtNOpI+l12/qPJCyytFiutzHBiqwt47jxXI/hy10cig3KRVpipYQyAtBlvFAVghGYUBqNTQWGpJmp0EnKEfB+CplRH6H4KgzMaCYY0iXB1izUDaB4GT79y4jM6JpntO6zSKl+rcwxTgGfE7DvK9BrUQ7fcbb7EjULdyysZlXW0hrP8YbVJcHaSXdkuHcT6qjzLFYckXYSZMAAgkgCwP5RLSTbdY9WnVabF4PIOcTtPDuv5r0DNujFWoOyRqHW6Tq2Jjqz4SJjvWc/onW1g2gOsdezRQYGjnaq1p/6O9BzmBfiSBeo6YjusSLkcpWk01iAwl7CdPaBcDLtem7WyAS0haeCyesyziACaJdDpnsuFe45uIPnZSyzLKjTNZ8GAXEFxJe2o8kjTtLS1ALAdF6vV02kl5frdLmuDgHQZeXX2I32uu0w+RU6VZ9SJe57jJ4S4mG/dUcozAOqvBJJqOcZPENjqxf8ApkeS6CqO07xPyoMTpNkv4mlYdthlveDuP3yWbk/QGm0asR2if5AbCeZG59l1/UHkpCieSDx7OcgdQrOZymDzG4PovTcidU/iB4OkPJYTyO4HdPyrmIyZlRwc9motECdvMcVfg8h6BAMKQCmAeQ9ApAHkPQIOE6dZFfrmizrP/wCbgfP9Fz/R7MXYes1w4G45jiF6viKGtha4Agjk0+BgrzfNBUoVC0tp9k/8Gl5H6UHpTaocA5tw4AjwIC5Hppkk/wAVo3s/x4Hz/RWOiWdmpNOoRJu2wAsI0gDawHoukr0Q9pa64cIKDzroxXNPEM/5gD3g7hejYfEB7GubEOAI34+a5fBdHtFcF2zXCO+9lt5VDGhg24II5llrHO1ljTznV5GzlHDuDSNLWiOWr7rTIlVhhL9yA4qCJsBBM34AnmsXFMZUqS08L9/eFoY3C9mW7NbUkeLHX9VhUCQ5BpU2htmo9NqgxsiQj02KibWorAnY1TCCTQnSCSCRUVJMQoBOjkfX/SC9o5H1H2R3BMKE72HNBU6pp4H1H2VauxvJ39w/xWk7SNhPif0Cr1Ht/I33+6KxqtJn5Xf3D/FQ/DMP8rvN7f8AFar3sO7dPe0z7FVcRgiBqB1N5jh3EcERgVurpVLNfIIIIe3y/kXVYbFCq0PH8145HiFgY/CagDxCfDVKlKk4NO5nvHOPZB0FZxNXSOJ9FcdSaBJ2Alc/h8zNMvnSP4r7u33Chiuk7QDqf2eOzRHiUFiviqur+GW3MBpDRH/UeCsYeq9t6tQPP5KbBpnkah/SFnYzpFhWzTpHXVe0mm1rXVHHcBwgXEjfuVdlPFB9KpVaW0g8FzGg1KxABIJYyQxs6ZMnfZUdFgW1Xt1VQKRIcBTEPc2/Zc5/0k72Ai4us/pBnD8GwOcHPFgCynJJjZwAhk81oUcyY76XDva4Fh9HAQfJCzTMezpEjWDqnlsQgB0ex1Ws57qjmaSwFrGthzZInUTdD6UZR1rNYHabv3t/1+qs5LQIc4kESy3KA4LUhQcJlOWvDgRaDv3hdzRqagD6+KpVsNpNtuCNhDCoO+lJB5FVaFAq+zdIM8PUfdQQKQUi3w9QqVfEmYZp8dbJ8hKC6B8H4Kw8TgtLrbbjwWzhHEi8TBBgg8O4psVSkeCCjhWxY/s8lbBVMPurLLqggKI0KDQitCBwknSQOkkkgTW89goVHSiE2hQIUFd7UF7Fbc1CcxUUX01Ck8sMjzHAjkVcdTQnUlAHE5cZBa0w7hBlp4gobcC78rv7T9loaJL2niSR4gk/Eqs2iiuM6a5LihULqFKpUDzDRTF9RJ+qbNFx2jyWb0RyPEYHEVTjsO/EVS1hYWsdVp0w8GWtqFsahAmF1vSK9bSeAlt7SZBgcDt7Ktl9WlrHW02VLAAloLwJtB3Lf6eHBEbPRlpcx7nUnU3BwbLmFry2AYmJLZm2ytVs2pMfBjk59oF7NnjdZLs0aHhtINps6xurTpZJ1ADW7YH+kSeawMLi8RVLuqw760VHxUfT6mmBqMBoqlsiOIBmUHf18YxtnOHgTJ/t3WTis1DyG0ohpkkgWPAAcFh5xSxHVNGIqU8NSqVGMcKDdT7me1WMNaLb347rXp4dlJgaxsNAsNz4k7knmqJdHMe6rXrBxcdDALiGghwsOa6CFm5LUkvFvpnv3AWmoIuZKdrQNk6dUMknATwgiGqhjMNDpHH54hXqlUNuVSq4rVbggjh3ltwlVrF26IGykKSAVOmrdOnCTGooCBgFMJoUgEDpk6SCTP0UtP7gqLePh9lM/dZ1Taf3BTOZy+E2vu+U4f3fKAZCiWorwoKoEWKBpKwp9XHCUAqNN0gl3kSboJcRxPqVbbMkkTysoGnq3F+cfKisTOsvxFR+qi9wttrc0SDaw3BBhUK2UYuLPcTIMdfUaBYgyW3I/pEeIXRvpQbqJYqMvBZRUb2qtWrUqd1RzaYHBrWAxbmbrQLXcinNNL8Mfy+yIrYvBCq0sq09bDuCJH+vFYmCyCvh9TKY1UGkdUH1C57W8RMbC8C9gLrpPwp/KfRP+GJ/lPogzsspVKbnOeABpgR/zD9JWxrETwVL8DBuIRTSt3IDsqg7IoCqMt5K04mLNPogcuhVq2M/L6pqlJ7twVAYN3IoAGTup06Ksfh43CmGoBtYiigeRSDVaj9+SaoAonkVIUjyRgP3BSj9wVKBFsJIxb+4QnNhWhkkklUSbx8Pspnj5/ohtKI77rOqEkkktIk/fyHwoqT/ALfCioHbupF0mDzsot3UzaT6fdFQIKf6fH4SD0he3HgghVG3gh6UdwmPBR6s8kASEWo+8Ha3iLJOpGFNzbye74QVqlMg7ojWabnfgPupB5/fPmk29j5eKBn3AJ71Aojm2A8flN1R5FBUqMU8Q3teQ+AjuoGNkqrb+Q+EQJmFP7KMynpuRZTAH9PumeBHDylRTVbgRzKgAiEWHml1Z5KiICP+/wD6ofVFTa6f33Qpog/f0+E4YUqm/p8KQHh6qhgCN09Q7eaZwtw9Ux2HmoIpJJLSEpNeopKCVu9K3eop0UnFMkkiHCkXg8PdQSQSkcvdLUOXuopIJPdKjKSSBFykXzuPdRSQPI5e6aRy90kkCe+Y7lGVJJA2opy4Hce6SSBSOXunkcvcpkkDud5KKdJAg5JJJBMu7vdNI5e6ikglI5e6TnKKSBJJJKj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4099" name="AutoShape 18" descr="data:image/jpeg;base64,/9j/4AAQSkZJRgABAQAAAQABAAD/2wCEAAkGBhQQEBUUEBQWFBQSFBUXFBUVFBUVFBcVFBQVFRUUFBQXHCYeFxkjGRcUHy8gIycpLCwsFR4xNTAqNSYrLCkBCQoKDgwOFw8PFCkcFBgpKSkpKSkpKSkpKSkpKSksKSkpKSkpKSwpKSkpKSkpKSksKSksLCwpKSkpLCkpKSwpLP/AABEIAMwA+AMBIgACEQEDEQH/xAAbAAABBQEBAAAAAAAAAAAAAAADAAECBAUGB//EAD4QAAEDAgQCCQIEBgAFBQAAAAEAAhEDIQQFEjFBUQYTImFxgZGhsTLRFFLB8CNCYpLS4VNygrLxB0NjosL/xAAXAQEBAQEAAAAAAAAAAAAAAAAAAQID/8QAGBEBAQEBAQAAAAAAAAAAAAAAABEBQSH/2gAMAwEAAhEDEQA/APZkkky6MkkSkVElA8pShkpi9ATUlqQDVUeuQWS5NrVY1lF1eEFvUn1rPdikwxKDQ1ptapjEJjXQXusT61n/AIhI4pBf1pa1njFKQxKC/rT6lRGIRG1kFrUlKB1qdtRAdJCD1LUgmkoynlA6dRlOgdJJJAkkkkCShJFoDdTQEtKFUdG9vGyi/G1rxTtwkFZuMxFWqRLYidu/mir/AFwJgEE8pE+ijVJG9vFQyrC6Zq1LBoMfqf0Rs5qdljhsT8if0SinUqKTaDzfSfRKjmVKjeqe1wGkm3kFTwWeYurVaRS/huI/kMaCbnX4IC1K0GNjxlRAJEgEjmAUfpPiGhzAI1Xnnp4T5/qrVJrm4M6AS5zSQBvLuXkVKMarVtKDTxeow2XH+kE/CpYrB141VKb2gd1h4wtnoZhYc955Bo8zJ+AqgLcYAYcdJG4cCD6FGdWnbbmuezDFl9eo47F7o8JgewR8BiSezw3Co1iXH6QSBuQCVDq3/ld/afstXC1/w+DfVi4DnCfRs+aj0YzypitZe1rQzTGmbkzzPcs1WYXkGDIPI2KNRl2wJ8Lqq+t1lao47F5jwBgewXR4GmKLW6rOqOA8zsFaMtx0/Vbxt8p6VTV9Nx3X+FW6VVNNWPzAO9BH6LSylhZgiWglzg9wA3JNhHkAlAm1kaSNxE87IGT4KpraajSIvcckXM8RqxAYOAaPNx/8JQaSBsfRSa5EzYP0taxpN7xwAHH1U8vploJcI8eXFSgLawmJE8pE+ik6u0WLgDyJAWV0ZqGrWqVD3n+90/AUcfhaz6z3dW7TMA9wEA+3uqNduIadnD1CNCw8spE1mgiINwe5bWPrQ5rR3k/CCcJg6eKJTOppHGFUqVhh6d7vd7n7BSiwkqmAe5wJduTKS0i2pPfppkjeCR48FAqvXzB7bNAPjP3U1SwGLqucA4W4mIhQxdacQKbRJLQSRw3ufL5CapmFUiAADzj7rJp4p+He8wHufBLnTMcrFSDfzCgHs0B4YOMxJHLdAzdobhd5FMNvziGrnsGDUe99Tdxn/wAeyJmWcObTNFoaWlpBMGRN7X3CQNisme6j1xcHamtdpAMgOj4lXMnzisarKOhpYGgEgEFoDd5mN1n5b0lqUGBpAe1otMgjukcFPE9OKkfw6TQeZJPtZPQukuGbTrjq93gTeYc5xAN+a1ek+Z1MLRpig0lxOmzC+GtbvA8lyeExrjUdWqnU6Q6XbSNhA4bWCO//ANRcRNqdL0f/AJJB03RXMa9em84lkAEBpLdGoX1Ag8Ba/elgcS2lhK1Vphs1XNPc0lrY7rW8VzwzvF41paS2kwjtFjSHEHhJJKF0hxtWjg24dob1Ra1mqHauyQb9qLxy5pBj0q+q62sky99Rw0g3tMWA3JJ8FymCxEGF6Lk+P6jLzUkF3aIBO5LtIkSrobphVcKTKFJjjMFxa1xAa3YSOJN/LvRuj9F1DBPeWkPOtwEHVYQ0R4j3WM/p7XBtTp+j/wDJbfRrpE/ENqOrBjAwiIkTYk/USpwZfRDDuqPOtsCn9UzOrgIPqt7GUW1azHdcwCmQQ2QbgyePFcTV6cVGMeym1g6wvJcNWuXkkumYm/ssLCvOoEbgghJR3vTaj/EpO5hzfQgj5WtmWKOFoMDIkaW3E2AuuVx/Sd1bQajWAU3hwgOkkbt32Kp5t0tfiC0FrWhsxEzfxJ5JB2mQZjVrF/WRDQIgRcz+gWfl1Xrca53DW4+TbD4Cx8nz+rSaW02NdqMknVO0QIP7lWMuxL8KSS3tEbOB4me5INzNs5qMraKcQAJkTc3+IR8TjHDBue+NRYdrDtGG/IXOjH63PqOiSdhe8QAJ4WCbMM6qVKQpFrQ3s7TPZ2FzzSDa6KUNGHc/mSfJo+8psLmdd1ZrdMtMauwRAO5nuQMJmj6NJrGtadI4zvueKr1eldeSA1gjjDj8lIOjLR+IEbimZ8yAJ91WrO1Vz3QP35yszJcXUAc93adUNye7aIRjjzSl0AucTEz5pBr1q7aI1PNzAHny+VUzbCAva/nY/IPysWriHV6gdVsBaBsBxhbFbHFzdLQCLC4M224pAfDCEk9AWSWkEeq1Uq05AqMCClVxpHALLrvJMla1TDg80F9Fo2CDPa802knc8PhZznEnmStPGMDt1TYGtPggHVwRj6vb/ay8TT0961auI5KliKU7oMbFVireT02uJm5G3JDx2H7NuCo5VmXV1RNxNxzGxQdhhsRoNrg7hEzDENq03MLdxaYseBVgYBrhLSYNxxsU4ywfmKDznEtLHEG0FaWArh7e8bq/0yyTS0VGTGzvHgfPbyXF08W5hMFB0tbGBqz8RjS8QLD98VWwdCpWcA0Ek8AJK7PJ+hIHarn/AKG//o/ZBxrGELpei+FY9x6y+kagDsY4d5W5nHRdjqc0mwWehH3VDKMhcIcZaOfK8W5/7QWMVgusbp25HgCsZ2V6D25Eb914nv4WXcswdMgET33ss7pFlRqw9t3WBA48jCA3RqvTLOy0a27nmNgQeSLnmF6ymSPqYLd45KlkmROpEOeYP5Rv5rVzB0Uz3wEHC0sWWuvtyWlTr31RPJCzbL7627H6vHmllBaTpfblf2QaNPMHch7oJcrjsKzhMeKq4lgaQG8kF7LsYbNtABkqNWvrdPp4KGX0dQdPGB+q0KWAZ3+qCWEwBc0GYnhCuswmnjPkiU0aECppKQCSBygVCjOQKiAFQwqVSorNcqnUQVq11QxDVpQqOLsgo9YnFRU61a6TaqAldq5PMWdXUPqPBdPVqyFi5xhi5mqPp+EHXdDs062joJ7VP/tO3obLoAvKejGb9RXaTtMOH9J3XqzDNxsdj3FBHE4YVGOY7Zwg/deUZvlLqNZzXcD68j5r10BZHSTo4azQ8DtCB4g7fvvQZvQOo3qywNAeLyB2nN7z3LsKdL325TyK5rJssFCCTcXaBwJ4OPMQulbUm42N0Bestt9uSz8TRM+KuBPCAGGpEbo8J0igQCHWoB4gqcqSCs3L2CbSCIM8iuPzXLzQqRw3aeYXdKlm+XCtTj+YXb48vNBhYDEdY2+43+6M6gCbrFw1Q0n+xH6LcbUBuEFjDMDbBXaJVOkrlO3igu0yjNKp03K0woCpJBMgTkMtkopQ+PkfgqClWYPzD3+yp1GD849HfZGx4MSCBEkyXCbbCFn4yrT0t1OIJMtDS/tbgB/ZJDdjI5oJkD87fR32WZjKbTvUb6P/AMVcblL3yQ/aLMqahtcSe/nzQMdkRc0lxeBw6shpA/qnigxK2Hb/AMZn9tT/AAUG0Wn/AN5n9tX/AAVqp0e6tsmsXlriRqbMtB+mo0xImb2VDLcypVKxa9tNhgw2XgOImdFvC2/iguU8G3/is9Kn+KLVywy5hEwS0xtaQUz6wbADWSJkt1HfaQ4W/wBLQxeKmrUBNtb/AGcUHm+Z4M0KpB4H24L0foRmRr0NBu6l/wBvD0uFgZ9lIcNZ/lIDhsYOx8JgT3qpkOdjC12xs0wRa7TBgkbuBlUeqsYAP3ccLd6Z9a0D/cd6AypqAIMgiR4G4hGFE8kGccGdUBXqNLSEUUjyT9UeXwoGSUxSPL4SNE8vhUQBUoWLnHSWnhzp+p9rDYSJEn7K/lGZNxFIPbvs4ciEGXn/AEj/AA5LWtl3M7CeQ4ofRjpH17iyoZcbtPy1H6W5L11LW0dumPVvEeW/quAwdY0qgIMEGR5bIPXIUKlWFXyrMBXpB432cOTuKsVmWnkg5nP8BfrBx+rx5oGVvP0+i08wzWm0Fv1EiI4eqrYd4jsCAePE+JQXqZjbdGYq9IK0wIDUlcpqmxW6aA4TJApIHKHx8j8FEch8fI/BUGVmcDSSSAJP0ki0OueFwFyeDruJFQ7tixuA0SGt8Iv4ldL0jxAZRMjVNtMuE8bFux5HxXMU30y3sPNPTbTWBA7h1jQQbcSAqNirVZ1ZrNse0N/7pA8OHcufqdLGAxrcZFoljoA37Lok8J4JjUrhpbTayrSdOvQ9lSecaDrHouWxNJoJADqTjIGtriC295ABbO0HZBqZv0qJboaXPYRJLyO1O92hpHHcmYXPOxdIkfwTPPrnNE8wNJI9UDrZsbwfO26DNzAPG258ufBB2mS4sVqY0zqEhw1OeQOEudcjddHjcUylXfqI1Go/vABcYJHcbHxXF5G99Ck4uDm6rskFpIuSQCLX0+KJnrnvxlburVAIH/yOUHQZhjA6WjYgt7y07Arh8bTNKoQeB9uBW/mRq4drdbC17mh1/mOa5iu9z3EmSTxKo9S6B5z1tHq3HtUxbvYfsflddUHaPivFujWanD1muHA3HMHcei9pLwbjY3CgQCYhSChimOLHBhh0dk9/BUBxGY06RAqOAJ2HHxjkrq8dzLE1BVOsmZvO8969E6HZz19HS49umAPFvA+W3og5jp5lbqdbUPoc1unu0ta0j290LoZnnU1dLz2HwHd3J3ku/wA9ysYikWHeAWnk4C3rsvKa2GNKoQRBBgqD2NefdLMj6qpqYOw+7e48W/vmuk6JZv11LQ49qmPVvD029Fp5nl4r0iw+LTycNvsqOK6KZv1NSHHsus7u5HyXfLzGrhHU6hBEEGD4ruejuOL6Wl27Nu8cPRBh9IMtNOpI+l12/qPJCyytFiutzHBiqwt47jxXI/hy10cig3KRVpipYQyAtBlvFAVghGYUBqNTQWGpJmp0EnKEfB+CplRH6H4KgzMaCYY0iXB1izUDaB4GT79y4jM6JpntO6zSKl+rcwxTgGfE7DvK9BrUQ7fcbb7EjULdyysZlXW0hrP8YbVJcHaSXdkuHcT6qjzLFYckXYSZMAAgkgCwP5RLSTbdY9WnVabF4PIOcTtPDuv5r0DNujFWoOyRqHW6Tq2Jjqz4SJjvWc/onW1g2gOsdezRQYGjnaq1p/6O9BzmBfiSBeo6YjusSLkcpWk01iAwl7CdPaBcDLtem7WyAS0haeCyesyziACaJdDpnsuFe45uIPnZSyzLKjTNZ8GAXEFxJe2o8kjTtLS1ALAdF6vV02kl5frdLmuDgHQZeXX2I32uu0w+RU6VZ9SJe57jJ4S4mG/dUcozAOqvBJJqOcZPENjqxf8ApkeS6CqO07xPyoMTpNkv4mlYdthlveDuP3yWbk/QGm0asR2if5AbCeZG59l1/UHkpCieSDx7OcgdQrOZymDzG4PovTcidU/iB4OkPJYTyO4HdPyrmIyZlRwc9motECdvMcVfg8h6BAMKQCmAeQ9ApAHkPQIOE6dZFfrmizrP/wCbgfP9Fz/R7MXYes1w4G45jiF6viKGtha4Agjk0+BgrzfNBUoVC0tp9k/8Gl5H6UHpTaocA5tw4AjwIC5Hppkk/wAVo3s/x4Hz/RWOiWdmpNOoRJu2wAsI0gDawHoukr0Q9pa64cIKDzroxXNPEM/5gD3g7hejYfEB7GubEOAI34+a5fBdHtFcF2zXCO+9lt5VDGhg24II5llrHO1ljTznV5GzlHDuDSNLWiOWr7rTIlVhhL9yA4qCJsBBM34AnmsXFMZUqS08L9/eFoY3C9mW7NbUkeLHX9VhUCQ5BpU2htmo9NqgxsiQj02KibWorAnY1TCCTQnSCSCRUVJMQoBOjkfX/SC9o5H1H2R3BMKE72HNBU6pp4H1H2VauxvJ39w/xWk7SNhPif0Cr1Ht/I33+6KxqtJn5Xf3D/FQ/DMP8rvN7f8AFar3sO7dPe0z7FVcRgiBqB1N5jh3EcERgVurpVLNfIIIIe3y/kXVYbFCq0PH8145HiFgY/CagDxCfDVKlKk4NO5nvHOPZB0FZxNXSOJ9FcdSaBJ2Alc/h8zNMvnSP4r7u33Chiuk7QDqf2eOzRHiUFiviqur+GW3MBpDRH/UeCsYeq9t6tQPP5KbBpnkah/SFnYzpFhWzTpHXVe0mm1rXVHHcBwgXEjfuVdlPFB9KpVaW0g8FzGg1KxABIJYyQxs6ZMnfZUdFgW1Xt1VQKRIcBTEPc2/Zc5/0k72Ai4us/pBnD8GwOcHPFgCynJJjZwAhk81oUcyY76XDva4Fh9HAQfJCzTMezpEjWDqnlsQgB0ex1Ws57qjmaSwFrGthzZInUTdD6UZR1rNYHabv3t/1+qs5LQIc4kESy3KA4LUhQcJlOWvDgRaDv3hdzRqagD6+KpVsNpNtuCNhDCoO+lJB5FVaFAq+zdIM8PUfdQQKQUi3w9QqVfEmYZp8dbJ8hKC6B8H4Kw8TgtLrbbjwWzhHEi8TBBgg8O4psVSkeCCjhWxY/s8lbBVMPurLLqggKI0KDQitCBwknSQOkkkgTW89goVHSiE2hQIUFd7UF7Fbc1CcxUUX01Ck8sMjzHAjkVcdTQnUlAHE5cZBa0w7hBlp4gobcC78rv7T9loaJL2niSR4gk/Eqs2iiuM6a5LihULqFKpUDzDRTF9RJ+qbNFx2jyWb0RyPEYHEVTjsO/EVS1hYWsdVp0w8GWtqFsahAmF1vSK9bSeAlt7SZBgcDt7Ktl9WlrHW02VLAAloLwJtB3Lf6eHBEbPRlpcx7nUnU3BwbLmFry2AYmJLZm2ytVs2pMfBjk59oF7NnjdZLs0aHhtINps6xurTpZJ1ADW7YH+kSeawMLi8RVLuqw760VHxUfT6mmBqMBoqlsiOIBmUHf18YxtnOHgTJ/t3WTis1DyG0ohpkkgWPAAcFh5xSxHVNGIqU8NSqVGMcKDdT7me1WMNaLb347rXp4dlJgaxsNAsNz4k7knmqJdHMe6rXrBxcdDALiGghwsOa6CFm5LUkvFvpnv3AWmoIuZKdrQNk6dUMknATwgiGqhjMNDpHH54hXqlUNuVSq4rVbggjh3ltwlVrF26IGykKSAVOmrdOnCTGooCBgFMJoUgEDpk6SCTP0UtP7gqLePh9lM/dZ1Taf3BTOZy+E2vu+U4f3fKAZCiWorwoKoEWKBpKwp9XHCUAqNN0gl3kSboJcRxPqVbbMkkTysoGnq3F+cfKisTOsvxFR+qi9wttrc0SDaw3BBhUK2UYuLPcTIMdfUaBYgyW3I/pEeIXRvpQbqJYqMvBZRUb2qtWrUqd1RzaYHBrWAxbmbrQLXcinNNL8Mfy+yIrYvBCq0sq09bDuCJH+vFYmCyCvh9TKY1UGkdUH1C57W8RMbC8C9gLrpPwp/KfRP+GJ/lPogzsspVKbnOeABpgR/zD9JWxrETwVL8DBuIRTSt3IDsqg7IoCqMt5K04mLNPogcuhVq2M/L6pqlJ7twVAYN3IoAGTup06Ksfh43CmGoBtYiigeRSDVaj9+SaoAonkVIUjyRgP3BSj9wVKBFsJIxb+4QnNhWhkkklUSbx8Pspnj5/ohtKI77rOqEkkktIk/fyHwoqT/ALfCioHbupF0mDzsot3UzaT6fdFQIKf6fH4SD0he3HgghVG3gh6UdwmPBR6s8kASEWo+8Ha3iLJOpGFNzbye74QVqlMg7ojWabnfgPupB5/fPmk29j5eKBn3AJ71Aojm2A8flN1R5FBUqMU8Q3teQ+AjuoGNkqrb+Q+EQJmFP7KMynpuRZTAH9PumeBHDylRTVbgRzKgAiEWHml1Z5KiICP+/wD6ofVFTa6f33Qpog/f0+E4YUqm/p8KQHh6qhgCN09Q7eaZwtw9Ux2HmoIpJJLSEpNeopKCVu9K3eop0UnFMkkiHCkXg8PdQSQSkcvdLUOXuopIJPdKjKSSBFykXzuPdRSQPI5e6aRy90kkCe+Y7lGVJJA2opy4Hce6SSBSOXunkcvcpkkDud5KKdJAg5JJJBMu7vdNI5e6ikglI5e6TnKKSBJJJKj/2Q==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4100" name="AutoShape 20" descr="data:image/jpeg;base64,/9j/4AAQSkZJRgABAQAAAQABAAD/2wCEAAkGBhQQEBUUEBQWFBQSFBUXFBUVFBUVFBcVFBQVFRUUFBQXHCYeFxkjGRcUHy8gIycpLCwsFR4xNTAqNSYrLCkBCQoKDgwOFw8PFCkcFBgpKSkpKSkpKSkpKSkpKSksKSkpKSkpKSwpKSkpKSkpKSksKSksLCwpKSkpLCkpKSwpLP/AABEIAMwA+AMBIgACEQEDEQH/xAAbAAABBQEBAAAAAAAAAAAAAAADAAECBAUGB//EAD4QAAEDAgQCCQIEBgAFBQAAAAEAAhEDIQQFEjFBUQYTImFxgZGhsTLRFFLB8CNCYpLS4VNygrLxB0NjosL/xAAXAQEBAQEAAAAAAAAAAAAAAAAAAQID/8QAGBEBAQEBAQAAAAAAAAAAAAAAABEBQSH/2gAMAwEAAhEDEQA/APZkkky6MkkSkVElA8pShkpi9ATUlqQDVUeuQWS5NrVY1lF1eEFvUn1rPdikwxKDQ1ptapjEJjXQXusT61n/AIhI4pBf1pa1njFKQxKC/rT6lRGIRG1kFrUlKB1qdtRAdJCD1LUgmkoynlA6dRlOgdJJJAkkkkCShJFoDdTQEtKFUdG9vGyi/G1rxTtwkFZuMxFWqRLYidu/mir/AFwJgEE8pE+ijVJG9vFQyrC6Zq1LBoMfqf0Rs5qdljhsT8if0SinUqKTaDzfSfRKjmVKjeqe1wGkm3kFTwWeYurVaRS/huI/kMaCbnX4IC1K0GNjxlRAJEgEjmAUfpPiGhzAI1Xnnp4T5/qrVJrm4M6AS5zSQBvLuXkVKMarVtKDTxeow2XH+kE/CpYrB141VKb2gd1h4wtnoZhYc955Bo8zJ+AqgLcYAYcdJG4cCD6FGdWnbbmuezDFl9eo47F7o8JgewR8BiSezw3Co1iXH6QSBuQCVDq3/ld/afstXC1/w+DfVi4DnCfRs+aj0YzypitZe1rQzTGmbkzzPcs1WYXkGDIPI2KNRl2wJ8Lqq+t1lao47F5jwBgewXR4GmKLW6rOqOA8zsFaMtx0/Vbxt8p6VTV9Nx3X+FW6VVNNWPzAO9BH6LSylhZgiWglzg9wA3JNhHkAlAm1kaSNxE87IGT4KpraajSIvcckXM8RqxAYOAaPNx/8JQaSBsfRSa5EzYP0taxpN7xwAHH1U8vploJcI8eXFSgLawmJE8pE+ik6u0WLgDyJAWV0ZqGrWqVD3n+90/AUcfhaz6z3dW7TMA9wEA+3uqNduIadnD1CNCw8spE1mgiINwe5bWPrQ5rR3k/CCcJg6eKJTOppHGFUqVhh6d7vd7n7BSiwkqmAe5wJduTKS0i2pPfppkjeCR48FAqvXzB7bNAPjP3U1SwGLqucA4W4mIhQxdacQKbRJLQSRw3ufL5CapmFUiAADzj7rJp4p+He8wHufBLnTMcrFSDfzCgHs0B4YOMxJHLdAzdobhd5FMNvziGrnsGDUe99Tdxn/wAeyJmWcObTNFoaWlpBMGRN7X3CQNisme6j1xcHamtdpAMgOj4lXMnzisarKOhpYGgEgEFoDd5mN1n5b0lqUGBpAe1otMgjukcFPE9OKkfw6TQeZJPtZPQukuGbTrjq93gTeYc5xAN+a1ek+Z1MLRpig0lxOmzC+GtbvA8lyeExrjUdWqnU6Q6XbSNhA4bWCO//ANRcRNqdL0f/AJJB03RXMa9em84lkAEBpLdGoX1Ag8Ba/elgcS2lhK1Vphs1XNPc0lrY7rW8VzwzvF41paS2kwjtFjSHEHhJJKF0hxtWjg24dob1Ra1mqHauyQb9qLxy5pBj0q+q62sky99Rw0g3tMWA3JJ8FymCxEGF6Lk+P6jLzUkF3aIBO5LtIkSrobphVcKTKFJjjMFxa1xAa3YSOJN/LvRuj9F1DBPeWkPOtwEHVYQ0R4j3WM/p7XBtTp+j/wDJbfRrpE/ENqOrBjAwiIkTYk/USpwZfRDDuqPOtsCn9UzOrgIPqt7GUW1azHdcwCmQQ2QbgyePFcTV6cVGMeym1g6wvJcNWuXkkumYm/ssLCvOoEbgghJR3vTaj/EpO5hzfQgj5WtmWKOFoMDIkaW3E2AuuVx/Sd1bQajWAU3hwgOkkbt32Kp5t0tfiC0FrWhsxEzfxJ5JB2mQZjVrF/WRDQIgRcz+gWfl1Xrca53DW4+TbD4Cx8nz+rSaW02NdqMknVO0QIP7lWMuxL8KSS3tEbOB4me5INzNs5qMraKcQAJkTc3+IR8TjHDBue+NRYdrDtGG/IXOjH63PqOiSdhe8QAJ4WCbMM6qVKQpFrQ3s7TPZ2FzzSDa6KUNGHc/mSfJo+8psLmdd1ZrdMtMauwRAO5nuQMJmj6NJrGtadI4zvueKr1eldeSA1gjjDj8lIOjLR+IEbimZ8yAJ91WrO1Vz3QP35yszJcXUAc93adUNye7aIRjjzSl0AucTEz5pBr1q7aI1PNzAHny+VUzbCAva/nY/IPysWriHV6gdVsBaBsBxhbFbHFzdLQCLC4M224pAfDCEk9AWSWkEeq1Uq05AqMCClVxpHALLrvJMla1TDg80F9Fo2CDPa802knc8PhZznEnmStPGMDt1TYGtPggHVwRj6vb/ay8TT0961auI5KliKU7oMbFVireT02uJm5G3JDx2H7NuCo5VmXV1RNxNxzGxQdhhsRoNrg7hEzDENq03MLdxaYseBVgYBrhLSYNxxsU4ywfmKDznEtLHEG0FaWArh7e8bq/0yyTS0VGTGzvHgfPbyXF08W5hMFB0tbGBqz8RjS8QLD98VWwdCpWcA0Ek8AJK7PJ+hIHarn/AKG//o/ZBxrGELpei+FY9x6y+kagDsY4d5W5nHRdjqc0mwWehH3VDKMhcIcZaOfK8W5/7QWMVgusbp25HgCsZ2V6D25Eb914nv4WXcswdMgET33ss7pFlRqw9t3WBA48jCA3RqvTLOy0a27nmNgQeSLnmF6ymSPqYLd45KlkmROpEOeYP5Rv5rVzB0Uz3wEHC0sWWuvtyWlTr31RPJCzbL7627H6vHmllBaTpfblf2QaNPMHch7oJcrjsKzhMeKq4lgaQG8kF7LsYbNtABkqNWvrdPp4KGX0dQdPGB+q0KWAZ3+qCWEwBc0GYnhCuswmnjPkiU0aECppKQCSBygVCjOQKiAFQwqVSorNcqnUQVq11QxDVpQqOLsgo9YnFRU61a6TaqAldq5PMWdXUPqPBdPVqyFi5xhi5mqPp+EHXdDs062joJ7VP/tO3obLoAvKejGb9RXaTtMOH9J3XqzDNxsdj3FBHE4YVGOY7Zwg/deUZvlLqNZzXcD68j5r10BZHSTo4azQ8DtCB4g7fvvQZvQOo3qywNAeLyB2nN7z3LsKdL325TyK5rJssFCCTcXaBwJ4OPMQulbUm42N0Bestt9uSz8TRM+KuBPCAGGpEbo8J0igQCHWoB4gqcqSCs3L2CbSCIM8iuPzXLzQqRw3aeYXdKlm+XCtTj+YXb48vNBhYDEdY2+43+6M6gCbrFw1Q0n+xH6LcbUBuEFjDMDbBXaJVOkrlO3igu0yjNKp03K0woCpJBMgTkMtkopQ+PkfgqClWYPzD3+yp1GD849HfZGx4MSCBEkyXCbbCFn4yrT0t1OIJMtDS/tbgB/ZJDdjI5oJkD87fR32WZjKbTvUb6P/AMVcblL3yQ/aLMqahtcSe/nzQMdkRc0lxeBw6shpA/qnigxK2Hb/AMZn9tT/AAUG0Wn/AN5n9tX/AAVqp0e6tsmsXlriRqbMtB+mo0xImb2VDLcypVKxa9tNhgw2XgOImdFvC2/iguU8G3/is9Kn+KLVywy5hEwS0xtaQUz6wbADWSJkt1HfaQ4W/wBLQxeKmrUBNtb/AGcUHm+Z4M0KpB4H24L0foRmRr0NBu6l/wBvD0uFgZ9lIcNZ/lIDhsYOx8JgT3qpkOdjC12xs0wRa7TBgkbuBlUeqsYAP3ccLd6Z9a0D/cd6AypqAIMgiR4G4hGFE8kGccGdUBXqNLSEUUjyT9UeXwoGSUxSPL4SNE8vhUQBUoWLnHSWnhzp+p9rDYSJEn7K/lGZNxFIPbvs4ciEGXn/AEj/AA5LWtl3M7CeQ4ofRjpH17iyoZcbtPy1H6W5L11LW0dumPVvEeW/quAwdY0qgIMEGR5bIPXIUKlWFXyrMBXpB432cOTuKsVmWnkg5nP8BfrBx+rx5oGVvP0+i08wzWm0Fv1EiI4eqrYd4jsCAePE+JQXqZjbdGYq9IK0wIDUlcpqmxW6aA4TJApIHKHx8j8FEch8fI/BUGVmcDSSSAJP0ki0OueFwFyeDruJFQ7tixuA0SGt8Iv4ldL0jxAZRMjVNtMuE8bFux5HxXMU30y3sPNPTbTWBA7h1jQQbcSAqNirVZ1ZrNse0N/7pA8OHcufqdLGAxrcZFoljoA37Lok8J4JjUrhpbTayrSdOvQ9lSecaDrHouWxNJoJADqTjIGtriC295ABbO0HZBqZv0qJboaXPYRJLyO1O92hpHHcmYXPOxdIkfwTPPrnNE8wNJI9UDrZsbwfO26DNzAPG258ufBB2mS4sVqY0zqEhw1OeQOEudcjddHjcUylXfqI1Go/vABcYJHcbHxXF5G99Ck4uDm6rskFpIuSQCLX0+KJnrnvxlburVAIH/yOUHQZhjA6WjYgt7y07Arh8bTNKoQeB9uBW/mRq4drdbC17mh1/mOa5iu9z3EmSTxKo9S6B5z1tHq3HtUxbvYfsflddUHaPivFujWanD1muHA3HMHcei9pLwbjY3CgQCYhSChimOLHBhh0dk9/BUBxGY06RAqOAJ2HHxjkrq8dzLE1BVOsmZvO8969E6HZz19HS49umAPFvA+W3og5jp5lbqdbUPoc1unu0ta0j290LoZnnU1dLz2HwHd3J3ku/wA9ysYikWHeAWnk4C3rsvKa2GNKoQRBBgqD2NefdLMj6qpqYOw+7e48W/vmuk6JZv11LQ49qmPVvD029Fp5nl4r0iw+LTycNvsqOK6KZv1NSHHsus7u5HyXfLzGrhHU6hBEEGD4ruejuOL6Wl27Nu8cPRBh9IMtNOpI+l12/qPJCyytFiutzHBiqwt47jxXI/hy10cig3KRVpipYQyAtBlvFAVghGYUBqNTQWGpJmp0EnKEfB+CplRH6H4KgzMaCYY0iXB1izUDaB4GT79y4jM6JpntO6zSKl+rcwxTgGfE7DvK9BrUQ7fcbb7EjULdyysZlXW0hrP8YbVJcHaSXdkuHcT6qjzLFYckXYSZMAAgkgCwP5RLSTbdY9WnVabF4PIOcTtPDuv5r0DNujFWoOyRqHW6Tq2Jjqz4SJjvWc/onW1g2gOsdezRQYGjnaq1p/6O9BzmBfiSBeo6YjusSLkcpWk01iAwl7CdPaBcDLtem7WyAS0haeCyesyziACaJdDpnsuFe45uIPnZSyzLKjTNZ8GAXEFxJe2o8kjTtLS1ALAdF6vV02kl5frdLmuDgHQZeXX2I32uu0w+RU6VZ9SJe57jJ4S4mG/dUcozAOqvBJJqOcZPENjqxf8ApkeS6CqO07xPyoMTpNkv4mlYdthlveDuP3yWbk/QGm0asR2if5AbCeZG59l1/UHkpCieSDx7OcgdQrOZymDzG4PovTcidU/iB4OkPJYTyO4HdPyrmIyZlRwc9motECdvMcVfg8h6BAMKQCmAeQ9ApAHkPQIOE6dZFfrmizrP/wCbgfP9Fz/R7MXYes1w4G45jiF6viKGtha4Agjk0+BgrzfNBUoVC0tp9k/8Gl5H6UHpTaocA5tw4AjwIC5Hppkk/wAVo3s/x4Hz/RWOiWdmpNOoRJu2wAsI0gDawHoukr0Q9pa64cIKDzroxXNPEM/5gD3g7hejYfEB7GubEOAI34+a5fBdHtFcF2zXCO+9lt5VDGhg24II5llrHO1ljTznV5GzlHDuDSNLWiOWr7rTIlVhhL9yA4qCJsBBM34AnmsXFMZUqS08L9/eFoY3C9mW7NbUkeLHX9VhUCQ5BpU2htmo9NqgxsiQj02KibWorAnY1TCCTQnSCSCRUVJMQoBOjkfX/SC9o5H1H2R3BMKE72HNBU6pp4H1H2VauxvJ39w/xWk7SNhPif0Cr1Ht/I33+6KxqtJn5Xf3D/FQ/DMP8rvN7f8AFar3sO7dPe0z7FVcRgiBqB1N5jh3EcERgVurpVLNfIIIIe3y/kXVYbFCq0PH8145HiFgY/CagDxCfDVKlKk4NO5nvHOPZB0FZxNXSOJ9FcdSaBJ2Alc/h8zNMvnSP4r7u33Chiuk7QDqf2eOzRHiUFiviqur+GW3MBpDRH/UeCsYeq9t6tQPP5KbBpnkah/SFnYzpFhWzTpHXVe0mm1rXVHHcBwgXEjfuVdlPFB9KpVaW0g8FzGg1KxABIJYyQxs6ZMnfZUdFgW1Xt1VQKRIcBTEPc2/Zc5/0k72Ai4us/pBnD8GwOcHPFgCynJJjZwAhk81oUcyY76XDva4Fh9HAQfJCzTMezpEjWDqnlsQgB0ex1Ws57qjmaSwFrGthzZInUTdD6UZR1rNYHabv3t/1+qs5LQIc4kESy3KA4LUhQcJlOWvDgRaDv3hdzRqagD6+KpVsNpNtuCNhDCoO+lJB5FVaFAq+zdIM8PUfdQQKQUi3w9QqVfEmYZp8dbJ8hKC6B8H4Kw8TgtLrbbjwWzhHEi8TBBgg8O4psVSkeCCjhWxY/s8lbBVMPurLLqggKI0KDQitCBwknSQOkkkgTW89goVHSiE2hQIUFd7UF7Fbc1CcxUUX01Ck8sMjzHAjkVcdTQnUlAHE5cZBa0w7hBlp4gobcC78rv7T9loaJL2niSR4gk/Eqs2iiuM6a5LihULqFKpUDzDRTF9RJ+qbNFx2jyWb0RyPEYHEVTjsO/EVS1hYWsdVp0w8GWtqFsahAmF1vSK9bSeAlt7SZBgcDt7Ktl9WlrHW02VLAAloLwJtB3Lf6eHBEbPRlpcx7nUnU3BwbLmFry2AYmJLZm2ytVs2pMfBjk59oF7NnjdZLs0aHhtINps6xurTpZJ1ADW7YH+kSeawMLi8RVLuqw760VHxUfT6mmBqMBoqlsiOIBmUHf18YxtnOHgTJ/t3WTis1DyG0ohpkkgWPAAcFh5xSxHVNGIqU8NSqVGMcKDdT7me1WMNaLb347rXp4dlJgaxsNAsNz4k7knmqJdHMe6rXrBxcdDALiGghwsOa6CFm5LUkvFvpnv3AWmoIuZKdrQNk6dUMknATwgiGqhjMNDpHH54hXqlUNuVSq4rVbggjh3ltwlVrF26IGykKSAVOmrdOnCTGooCBgFMJoUgEDpk6SCTP0UtP7gqLePh9lM/dZ1Taf3BTOZy+E2vu+U4f3fKAZCiWorwoKoEWKBpKwp9XHCUAqNN0gl3kSboJcRxPqVbbMkkTysoGnq3F+cfKisTOsvxFR+qi9wttrc0SDaw3BBhUK2UYuLPcTIMdfUaBYgyW3I/pEeIXRvpQbqJYqMvBZRUb2qtWrUqd1RzaYHBrWAxbmbrQLXcinNNL8Mfy+yIrYvBCq0sq09bDuCJH+vFYmCyCvh9TKY1UGkdUH1C57W8RMbC8C9gLrpPwp/KfRP+GJ/lPogzsspVKbnOeABpgR/zD9JWxrETwVL8DBuIRTSt3IDsqg7IoCqMt5K04mLNPogcuhVq2M/L6pqlJ7twVAYN3IoAGTup06Ksfh43CmGoBtYiigeRSDVaj9+SaoAonkVIUjyRgP3BSj9wVKBFsJIxb+4QnNhWhkkklUSbx8Pspnj5/ohtKI77rOqEkkktIk/fyHwoqT/ALfCioHbupF0mDzsot3UzaT6fdFQIKf6fH4SD0he3HgghVG3gh6UdwmPBR6s8kASEWo+8Ha3iLJOpGFNzbye74QVqlMg7ojWabnfgPupB5/fPmk29j5eKBn3AJ71Aojm2A8flN1R5FBUqMU8Q3teQ+AjuoGNkqrb+Q+EQJmFP7KMynpuRZTAH9PumeBHDylRTVbgRzKgAiEWHml1Z5KiICP+/wD6ofVFTa6f33Qpog/f0+E4YUqm/p8KQHh6qhgCN09Q7eaZwtw9Ux2HmoIpJJLSEpNeopKCVu9K3eop0UnFMkkiHCkXg8PdQSQSkcvdLUOXuopIJPdKjKSSBFykXzuPdRSQPI5e6aRy90kkCe+Y7lGVJJA2opy4Hce6SSBSOXunkcvcpkkDud5KKdJAg5JJJBMu7vdNI5e6ikglI5e6TnKKSBJJJKj/2Q=="/>
          <p:cNvSpPr>
            <a:spLocks noChangeAspect="1" noChangeArrowheads="1"/>
          </p:cNvSpPr>
          <p:nvPr/>
        </p:nvSpPr>
        <p:spPr bwMode="auto">
          <a:xfrm>
            <a:off x="460375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4101" name="object 2"/>
          <p:cNvSpPr>
            <a:spLocks/>
          </p:cNvSpPr>
          <p:nvPr/>
        </p:nvSpPr>
        <p:spPr bwMode="auto">
          <a:xfrm>
            <a:off x="0" y="0"/>
            <a:ext cx="9144000" cy="720725"/>
          </a:xfrm>
          <a:custGeom>
            <a:avLst/>
            <a:gdLst>
              <a:gd name="T0" fmla="*/ 0 w 10692130"/>
              <a:gd name="T1" fmla="*/ 0 h 7560309"/>
              <a:gd name="T2" fmla="*/ 9382 w 10692130"/>
              <a:gd name="T3" fmla="*/ 0 h 7560309"/>
              <a:gd name="T4" fmla="*/ 9382 w 10692130"/>
              <a:gd name="T5" fmla="*/ 0 h 7560309"/>
              <a:gd name="T6" fmla="*/ 0 w 10692130"/>
              <a:gd name="T7" fmla="*/ 0 h 7560309"/>
              <a:gd name="T8" fmla="*/ 0 w 10692130"/>
              <a:gd name="T9" fmla="*/ 0 h 756030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692130"/>
              <a:gd name="T16" fmla="*/ 0 h 7560309"/>
              <a:gd name="T17" fmla="*/ 10692130 w 10692130"/>
              <a:gd name="T18" fmla="*/ 7560309 h 756030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692130" h="7560309">
                <a:moveTo>
                  <a:pt x="0" y="7560056"/>
                </a:moveTo>
                <a:lnTo>
                  <a:pt x="10692003" y="7560056"/>
                </a:lnTo>
                <a:lnTo>
                  <a:pt x="10692003" y="0"/>
                </a:lnTo>
                <a:lnTo>
                  <a:pt x="0" y="0"/>
                </a:lnTo>
                <a:lnTo>
                  <a:pt x="0" y="7560056"/>
                </a:lnTo>
                <a:close/>
              </a:path>
            </a:pathLst>
          </a:custGeom>
          <a:solidFill>
            <a:srgbClr val="E95C0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628650" y="0"/>
            <a:ext cx="7886700" cy="712788"/>
          </a:xfrm>
          <a:prstGeom prst="rect">
            <a:avLst/>
          </a:prstGeom>
        </p:spPr>
        <p:txBody>
          <a:bodyPr anchor="ctr"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 cap="all" baseline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1600" dirty="0" smtClean="0">
                <a:latin typeface="LetoSans Bold" panose="02000803000000000000" pitchFamily="50" charset="0"/>
              </a:rPr>
              <a:t>благоустройство дворовой территории </a:t>
            </a:r>
            <a:r>
              <a:rPr lang="en-US" sz="1600" dirty="0" smtClean="0">
                <a:latin typeface="LetoSans Bold" panose="02000803000000000000" pitchFamily="50" charset="0"/>
              </a:rPr>
              <a:t/>
            </a:r>
            <a:br>
              <a:rPr lang="en-US" sz="1600" dirty="0" smtClean="0">
                <a:latin typeface="LetoSans Bold" panose="02000803000000000000" pitchFamily="50" charset="0"/>
              </a:rPr>
            </a:br>
            <a:r>
              <a:rPr lang="ru-RU" sz="1600" dirty="0" smtClean="0">
                <a:latin typeface="LetoSans Bold" panose="02000803000000000000" pitchFamily="50" charset="0"/>
              </a:rPr>
              <a:t>по адресу</a:t>
            </a:r>
            <a:r>
              <a:rPr lang="en-US" sz="1600" dirty="0" smtClean="0">
                <a:latin typeface="LetoSans Bold" panose="02000803000000000000" pitchFamily="50" charset="0"/>
              </a:rPr>
              <a:t>:</a:t>
            </a:r>
            <a:r>
              <a:rPr lang="ru-RU" sz="1600" dirty="0" smtClean="0">
                <a:latin typeface="LetoSans Bold" panose="02000803000000000000" pitchFamily="50" charset="0"/>
              </a:rPr>
              <a:t> д.горка </a:t>
            </a:r>
            <a:r>
              <a:rPr lang="ru-RU" sz="1600" dirty="0" err="1" smtClean="0">
                <a:latin typeface="LetoSans Bold" panose="02000803000000000000" pitchFamily="50" charset="0"/>
              </a:rPr>
              <a:t>муравьевская</a:t>
            </a:r>
            <a:r>
              <a:rPr lang="ru-RU" sz="1600" dirty="0" smtClean="0">
                <a:latin typeface="LetoSans Bold" panose="02000803000000000000" pitchFamily="50" charset="0"/>
              </a:rPr>
              <a:t>, ул. 70 лет октября, 11, 11А</a:t>
            </a:r>
            <a:endParaRPr lang="en-US" sz="1600" dirty="0" smtClean="0">
              <a:latin typeface="LetoSans Bold" panose="02000803000000000000" pitchFamily="50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ru-RU" sz="1600" dirty="0" smtClean="0">
                <a:latin typeface="LetoSans Bold" panose="02000803000000000000" pitchFamily="50" charset="0"/>
              </a:rPr>
              <a:t>(График производства работ) </a:t>
            </a:r>
            <a:endParaRPr lang="ru-RU" sz="1600" dirty="0">
              <a:latin typeface="LetoSans Bold" panose="02000803000000000000" pitchFamily="50" charset="0"/>
            </a:endParaRPr>
          </a:p>
        </p:txBody>
      </p:sp>
      <p:sp>
        <p:nvSpPr>
          <p:cNvPr id="4103" name="Номер слайда 2"/>
          <p:cNvSpPr txBox="1">
            <a:spLocks/>
          </p:cNvSpPr>
          <p:nvPr/>
        </p:nvSpPr>
        <p:spPr bwMode="auto">
          <a:xfrm>
            <a:off x="8459788" y="6394450"/>
            <a:ext cx="684212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>
              <a:solidFill>
                <a:srgbClr val="7F7F7F"/>
              </a:solidFill>
              <a:latin typeface="Arial Narrow" panose="020B0606020202030204" pitchFamily="34" charset="0"/>
            </a:endParaRPr>
          </a:p>
        </p:txBody>
      </p:sp>
      <p:pic>
        <p:nvPicPr>
          <p:cNvPr id="410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276975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31800" y="981075"/>
            <a:ext cx="8280400" cy="5040313"/>
          </a:xfrm>
          <a:prstGeom prst="rect">
            <a:avLst/>
          </a:prstGeom>
          <a:ln>
            <a:solidFill>
              <a:srgbClr val="E95C0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4106" name="Picture 12" descr="C:\Users\Admin\Desktop\МО Муравьевское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8313" y="1125538"/>
            <a:ext cx="8135937" cy="476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16" descr="data:image/jpeg;base64,/9j/4AAQSkZJRgABAQAAAQABAAD/2wCEAAkGBhQQEBUUEBQWFBQSFBUXFBUVFBUVFBcVFBQVFRUUFBQXHCYeFxkjGRcUHy8gIycpLCwsFR4xNTAqNSYrLCkBCQoKDgwOFw8PFCkcFBgpKSkpKSkpKSkpKSkpKSksKSkpKSkpKSwpKSkpKSkpKSksKSksLCwpKSkpLCkpKSwpLP/AABEIAMwA+AMBIgACEQEDEQH/xAAbAAABBQEBAAAAAAAAAAAAAAADAAECBAUGB//EAD4QAAEDAgQCCQIEBgAFBQAAAAEAAhEDIQQFEjFBUQYTImFxgZGhsTLRFFLB8CNCYpLS4VNygrLxB0NjosL/xAAXAQEBAQEAAAAAAAAAAAAAAAAAAQID/8QAGBEBAQEBAQAAAAAAAAAAAAAAABEBQSH/2gAMAwEAAhEDEQA/APZkkky6MkkSkVElA8pShkpi9ATUlqQDVUeuQWS5NrVY1lF1eEFvUn1rPdikwxKDQ1ptapjEJjXQXusT61n/AIhI4pBf1pa1njFKQxKC/rT6lRGIRG1kFrUlKB1qdtRAdJCD1LUgmkoynlA6dRlOgdJJJAkkkkCShJFoDdTQEtKFUdG9vGyi/G1rxTtwkFZuMxFWqRLYidu/mir/AFwJgEE8pE+ijVJG9vFQyrC6Zq1LBoMfqf0Rs5qdljhsT8if0SinUqKTaDzfSfRKjmVKjeqe1wGkm3kFTwWeYurVaRS/huI/kMaCbnX4IC1K0GNjxlRAJEgEjmAUfpPiGhzAI1Xnnp4T5/qrVJrm4M6AS5zSQBvLuXkVKMarVtKDTxeow2XH+kE/CpYrB141VKb2gd1h4wtnoZhYc955Bo8zJ+AqgLcYAYcdJG4cCD6FGdWnbbmuezDFl9eo47F7o8JgewR8BiSezw3Co1iXH6QSBuQCVDq3/ld/afstXC1/w+DfVi4DnCfRs+aj0YzypitZe1rQzTGmbkzzPcs1WYXkGDIPI2KNRl2wJ8Lqq+t1lao47F5jwBgewXR4GmKLW6rOqOA8zsFaMtx0/Vbxt8p6VTV9Nx3X+FW6VVNNWPzAO9BH6LSylhZgiWglzg9wA3JNhHkAlAm1kaSNxE87IGT4KpraajSIvcckXM8RqxAYOAaPNx/8JQaSBsfRSa5EzYP0taxpN7xwAHH1U8vploJcI8eXFSgLawmJE8pE+ik6u0WLgDyJAWV0ZqGrWqVD3n+90/AUcfhaz6z3dW7TMA9wEA+3uqNduIadnD1CNCw8spE1mgiINwe5bWPrQ5rR3k/CCcJg6eKJTOppHGFUqVhh6d7vd7n7BSiwkqmAe5wJduTKS0i2pPfppkjeCR48FAqvXzB7bNAPjP3U1SwGLqucA4W4mIhQxdacQKbRJLQSRw3ufL5CapmFUiAADzj7rJp4p+He8wHufBLnTMcrFSDfzCgHs0B4YOMxJHLdAzdobhd5FMNvziGrnsGDUe99Tdxn/wAeyJmWcObTNFoaWlpBMGRN7X3CQNisme6j1xcHamtdpAMgOj4lXMnzisarKOhpYGgEgEFoDd5mN1n5b0lqUGBpAe1otMgjukcFPE9OKkfw6TQeZJPtZPQukuGbTrjq93gTeYc5xAN+a1ek+Z1MLRpig0lxOmzC+GtbvA8lyeExrjUdWqnU6Q6XbSNhA4bWCO//ANRcRNqdL0f/AJJB03RXMa9em84lkAEBpLdGoX1Ag8Ba/elgcS2lhK1Vphs1XNPc0lrY7rW8VzwzvF41paS2kwjtFjSHEHhJJKF0hxtWjg24dob1Ra1mqHauyQb9qLxy5pBj0q+q62sky99Rw0g3tMWA3JJ8FymCxEGF6Lk+P6jLzUkF3aIBO5LtIkSrobphVcKTKFJjjMFxa1xAa3YSOJN/LvRuj9F1DBPeWkPOtwEHVYQ0R4j3WM/p7XBtTp+j/wDJbfRrpE/ENqOrBjAwiIkTYk/USpwZfRDDuqPOtsCn9UzOrgIPqt7GUW1azHdcwCmQQ2QbgyePFcTV6cVGMeym1g6wvJcNWuXkkumYm/ssLCvOoEbgghJR3vTaj/EpO5hzfQgj5WtmWKOFoMDIkaW3E2AuuVx/Sd1bQajWAU3hwgOkkbt32Kp5t0tfiC0FrWhsxEzfxJ5JB2mQZjVrF/WRDQIgRcz+gWfl1Xrca53DW4+TbD4Cx8nz+rSaW02NdqMknVO0QIP7lWMuxL8KSS3tEbOB4me5INzNs5qMraKcQAJkTc3+IR8TjHDBue+NRYdrDtGG/IXOjH63PqOiSdhe8QAJ4WCbMM6qVKQpFrQ3s7TPZ2FzzSDa6KUNGHc/mSfJo+8psLmdd1ZrdMtMauwRAO5nuQMJmj6NJrGtadI4zvueKr1eldeSA1gjjDj8lIOjLR+IEbimZ8yAJ91WrO1Vz3QP35yszJcXUAc93adUNye7aIRjjzSl0AucTEz5pBr1q7aI1PNzAHny+VUzbCAva/nY/IPysWriHV6gdVsBaBsBxhbFbHFzdLQCLC4M224pAfDCEk9AWSWkEeq1Uq05AqMCClVxpHALLrvJMla1TDg80F9Fo2CDPa802knc8PhZznEnmStPGMDt1TYGtPggHVwRj6vb/ay8TT0961auI5KliKU7oMbFVireT02uJm5G3JDx2H7NuCo5VmXV1RNxNxzGxQdhhsRoNrg7hEzDENq03MLdxaYseBVgYBrhLSYNxxsU4ywfmKDznEtLHEG0FaWArh7e8bq/0yyTS0VGTGzvHgfPbyXF08W5hMFB0tbGBqz8RjS8QLD98VWwdCpWcA0Ek8AJK7PJ+hIHarn/AKG//o/ZBxrGELpei+FY9x6y+kagDsY4d5W5nHRdjqc0mwWehH3VDKMhcIcZaOfK8W5/7QWMVgusbp25HgCsZ2V6D25Eb914nv4WXcswdMgET33ss7pFlRqw9t3WBA48jCA3RqvTLOy0a27nmNgQeSLnmF6ymSPqYLd45KlkmROpEOeYP5Rv5rVzB0Uz3wEHC0sWWuvtyWlTr31RPJCzbL7627H6vHmllBaTpfblf2QaNPMHch7oJcrjsKzhMeKq4lgaQG8kF7LsYbNtABkqNWvrdPp4KGX0dQdPGB+q0KWAZ3+qCWEwBc0GYnhCuswmnjPkiU0aECppKQCSBygVCjOQKiAFQwqVSorNcqnUQVq11QxDVpQqOLsgo9YnFRU61a6TaqAldq5PMWdXUPqPBdPVqyFi5xhi5mqPp+EHXdDs062joJ7VP/tO3obLoAvKejGb9RXaTtMOH9J3XqzDNxsdj3FBHE4YVGOY7Zwg/deUZvlLqNZzXcD68j5r10BZHSTo4azQ8DtCB4g7fvvQZvQOo3qywNAeLyB2nN7z3LsKdL325TyK5rJssFCCTcXaBwJ4OPMQulbUm42N0Bestt9uSz8TRM+KuBPCAGGpEbo8J0igQCHWoB4gqcqSCs3L2CbSCIM8iuPzXLzQqRw3aeYXdKlm+XCtTj+YXb48vNBhYDEdY2+43+6M6gCbrFw1Q0n+xH6LcbUBuEFjDMDbBXaJVOkrlO3igu0yjNKp03K0woCpJBMgTkMtkopQ+PkfgqClWYPzD3+yp1GD849HfZGx4MSCBEkyXCbbCFn4yrT0t1OIJMtDS/tbgB/ZJDdjI5oJkD87fR32WZjKbTvUb6P/AMVcblL3yQ/aLMqahtcSe/nzQMdkRc0lxeBw6shpA/qnigxK2Hb/AMZn9tT/AAUG0Wn/AN5n9tX/AAVqp0e6tsmsXlriRqbMtB+mo0xImb2VDLcypVKxa9tNhgw2XgOImdFvC2/iguU8G3/is9Kn+KLVywy5hEwS0xtaQUz6wbADWSJkt1HfaQ4W/wBLQxeKmrUBNtb/AGcUHm+Z4M0KpB4H24L0foRmRr0NBu6l/wBvD0uFgZ9lIcNZ/lIDhsYOx8JgT3qpkOdjC12xs0wRa7TBgkbuBlUeqsYAP3ccLd6Z9a0D/cd6AypqAIMgiR4G4hGFE8kGccGdUBXqNLSEUUjyT9UeXwoGSUxSPL4SNE8vhUQBUoWLnHSWnhzp+p9rDYSJEn7K/lGZNxFIPbvs4ciEGXn/AEj/AA5LWtl3M7CeQ4ofRjpH17iyoZcbtPy1H6W5L11LW0dumPVvEeW/quAwdY0qgIMEGR5bIPXIUKlWFXyrMBXpB432cOTuKsVmWnkg5nP8BfrBx+rx5oGVvP0+i08wzWm0Fv1EiI4eqrYd4jsCAePE+JQXqZjbdGYq9IK0wIDUlcpqmxW6aA4TJApIHKHx8j8FEch8fI/BUGVmcDSSSAJP0ki0OueFwFyeDruJFQ7tixuA0SGt8Iv4ldL0jxAZRMjVNtMuE8bFux5HxXMU30y3sPNPTbTWBA7h1jQQbcSAqNirVZ1ZrNse0N/7pA8OHcufqdLGAxrcZFoljoA37Lok8J4JjUrhpbTayrSdOvQ9lSecaDrHouWxNJoJADqTjIGtriC295ABbO0HZBqZv0qJboaXPYRJLyO1O92hpHHcmYXPOxdIkfwTPPrnNE8wNJI9UDrZsbwfO26DNzAPG258ufBB2mS4sVqY0zqEhw1OeQOEudcjddHjcUylXfqI1Go/vABcYJHcbHxXF5G99Ck4uDm6rskFpIuSQCLX0+KJnrnvxlburVAIH/yOUHQZhjA6WjYgt7y07Arh8bTNKoQeB9uBW/mRq4drdbC17mh1/mOa5iu9z3EmSTxKo9S6B5z1tHq3HtUxbvYfsflddUHaPivFujWanD1muHA3HMHcei9pLwbjY3CgQCYhSChimOLHBhh0dk9/BUBxGY06RAqOAJ2HHxjkrq8dzLE1BVOsmZvO8969E6HZz19HS49umAPFvA+W3og5jp5lbqdbUPoc1unu0ta0j290LoZnnU1dLz2HwHd3J3ku/wA9ysYikWHeAWnk4C3rsvKa2GNKoQRBBgqD2NefdLMj6qpqYOw+7e48W/vmuk6JZv11LQ49qmPVvD029Fp5nl4r0iw+LTycNvsqOK6KZv1NSHHsus7u5HyXfLzGrhHU6hBEEGD4ruejuOL6Wl27Nu8cPRBh9IMtNOpI+l12/qPJCyytFiutzHBiqwt47jxXI/hy10cig3KRVpipYQyAtBlvFAVghGYUBqNTQWGpJmp0EnKEfB+CplRH6H4KgzMaCYY0iXB1izUDaB4GT79y4jM6JpntO6zSKl+rcwxTgGfE7DvK9BrUQ7fcbb7EjULdyysZlXW0hrP8YbVJcHaSXdkuHcT6qjzLFYckXYSZMAAgkgCwP5RLSTbdY9WnVabF4PIOcTtPDuv5r0DNujFWoOyRqHW6Tq2Jjqz4SJjvWc/onW1g2gOsdezRQYGjnaq1p/6O9BzmBfiSBeo6YjusSLkcpWk01iAwl7CdPaBcDLtem7WyAS0haeCyesyziACaJdDpnsuFe45uIPnZSyzLKjTNZ8GAXEFxJe2o8kjTtLS1ALAdF6vV02kl5frdLmuDgHQZeXX2I32uu0w+RU6VZ9SJe57jJ4S4mG/dUcozAOqvBJJqOcZPENjqxf8ApkeS6CqO07xPyoMTpNkv4mlYdthlveDuP3yWbk/QGm0asR2if5AbCeZG59l1/UHkpCieSDx7OcgdQrOZymDzG4PovTcidU/iB4OkPJYTyO4HdPyrmIyZlRwc9motECdvMcVfg8h6BAMKQCmAeQ9ApAHkPQIOE6dZFfrmizrP/wCbgfP9Fz/R7MXYes1w4G45jiF6viKGtha4Agjk0+BgrzfNBUoVC0tp9k/8Gl5H6UHpTaocA5tw4AjwIC5Hppkk/wAVo3s/x4Hz/RWOiWdmpNOoRJu2wAsI0gDawHoukr0Q9pa64cIKDzroxXNPEM/5gD3g7hejYfEB7GubEOAI34+a5fBdHtFcF2zXCO+9lt5VDGhg24II5llrHO1ljTznV5GzlHDuDSNLWiOWr7rTIlVhhL9yA4qCJsBBM34AnmsXFMZUqS08L9/eFoY3C9mW7NbUkeLHX9VhUCQ5BpU2htmo9NqgxsiQj02KibWorAnY1TCCTQnSCSCRUVJMQoBOjkfX/SC9o5H1H2R3BMKE72HNBU6pp4H1H2VauxvJ39w/xWk7SNhPif0Cr1Ht/I33+6KxqtJn5Xf3D/FQ/DMP8rvN7f8AFar3sO7dPe0z7FVcRgiBqB1N5jh3EcERgVurpVLNfIIIIe3y/kXVYbFCq0PH8145HiFgY/CagDxCfDVKlKk4NO5nvHOPZB0FZxNXSOJ9FcdSaBJ2Alc/h8zNMvnSP4r7u33Chiuk7QDqf2eOzRHiUFiviqur+GW3MBpDRH/UeCsYeq9t6tQPP5KbBpnkah/SFnYzpFhWzTpHXVe0mm1rXVHHcBwgXEjfuVdlPFB9KpVaW0g8FzGg1KxABIJYyQxs6ZMnfZUdFgW1Xt1VQKRIcBTEPc2/Zc5/0k72Ai4us/pBnD8GwOcHPFgCynJJjZwAhk81oUcyY76XDva4Fh9HAQfJCzTMezpEjWDqnlsQgB0ex1Ws57qjmaSwFrGthzZInUTdD6UZR1rNYHabv3t/1+qs5LQIc4kESy3KA4LUhQcJlOWvDgRaDv3hdzRqagD6+KpVsNpNtuCNhDCoO+lJB5FVaFAq+zdIM8PUfdQQKQUi3w9QqVfEmYZp8dbJ8hKC6B8H4Kw8TgtLrbbjwWzhHEi8TBBgg8O4psVSkeCCjhWxY/s8lbBVMPurLLqggKI0KDQitCBwknSQOkkkgTW89goVHSiE2hQIUFd7UF7Fbc1CcxUUX01Ck8sMjzHAjkVcdTQnUlAHE5cZBa0w7hBlp4gobcC78rv7T9loaJL2niSR4gk/Eqs2iiuM6a5LihULqFKpUDzDRTF9RJ+qbNFx2jyWb0RyPEYHEVTjsO/EVS1hYWsdVp0w8GWtqFsahAmF1vSK9bSeAlt7SZBgcDt7Ktl9WlrHW02VLAAloLwJtB3Lf6eHBEbPRlpcx7nUnU3BwbLmFry2AYmJLZm2ytVs2pMfBjk59oF7NnjdZLs0aHhtINps6xurTpZJ1ADW7YH+kSeawMLi8RVLuqw760VHxUfT6mmBqMBoqlsiOIBmUHf18YxtnOHgTJ/t3WTis1DyG0ohpkkgWPAAcFh5xSxHVNGIqU8NSqVGMcKDdT7me1WMNaLb347rXp4dlJgaxsNAsNz4k7knmqJdHMe6rXrBxcdDALiGghwsOa6CFm5LUkvFvpnv3AWmoIuZKdrQNk6dUMknATwgiGqhjMNDpHH54hXqlUNuVSq4rVbggjh3ltwlVrF26IGykKSAVOmrdOnCTGooCBgFMJoUgEDpk6SCTP0UtP7gqLePh9lM/dZ1Taf3BTOZy+E2vu+U4f3fKAZCiWorwoKoEWKBpKwp9XHCUAqNN0gl3kSboJcRxPqVbbMkkTysoGnq3F+cfKisTOsvxFR+qi9wttrc0SDaw3BBhUK2UYuLPcTIMdfUaBYgyW3I/pEeIXRvpQbqJYqMvBZRUb2qtWrUqd1RzaYHBrWAxbmbrQLXcinNNL8Mfy+yIrYvBCq0sq09bDuCJH+vFYmCyCvh9TKY1UGkdUH1C57W8RMbC8C9gLrpPwp/KfRP+GJ/lPogzsspVKbnOeABpgR/zD9JWxrETwVL8DBuIRTSt3IDsqg7IoCqMt5K04mLNPogcuhVq2M/L6pqlJ7twVAYN3IoAGTup06Ksfh43CmGoBtYiigeRSDVaj9+SaoAonkVIUjyRgP3BSj9wVKBFsJIxb+4QnNhWhkkklUSbx8Pspnj5/ohtKI77rOqEkkktIk/fyHwoqT/ALfCioHbupF0mDzsot3UzaT6fdFQIKf6fH4SD0he3HgghVG3gh6UdwmPBR6s8kASEWo+8Ha3iLJOpGFNzbye74QVqlMg7ojWabnfgPupB5/fPmk29j5eKBn3AJ71Aojm2A8flN1R5FBUqMU8Q3teQ+AjuoGNkqrb+Q+EQJmFP7KMynpuRZTAH9PumeBHDylRTVbgRzKgAiEWHml1Z5KiICP+/wD6ofVFTa6f33Qpog/f0+E4YUqm/p8KQHh6qhgCN09Q7eaZwtw9Ux2HmoIpJJLSEpNeopKCVu9K3eop0UnFMkkiHCkXg8PdQSQSkcvdLUOXuopIJPdKjKSSBFykXzuPdRSQPI5e6aRy90kkCe+Y7lGVJJA2opy4Hce6SSBSOXunkcvcpkkDud5KKdJAg5JJJBMu7vdNI5e6ikglI5e6TnKKSBJJJKj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123" name="AutoShape 18" descr="data:image/jpeg;base64,/9j/4AAQSkZJRgABAQAAAQABAAD/2wCEAAkGBhQQEBUUEBQWFBQSFBUXFBUVFBUVFBcVFBQVFRUUFBQXHCYeFxkjGRcUHy8gIycpLCwsFR4xNTAqNSYrLCkBCQoKDgwOFw8PFCkcFBgpKSkpKSkpKSkpKSkpKSksKSkpKSkpKSwpKSkpKSkpKSksKSksLCwpKSkpLCkpKSwpLP/AABEIAMwA+AMBIgACEQEDEQH/xAAbAAABBQEBAAAAAAAAAAAAAAADAAECBAUGB//EAD4QAAEDAgQCCQIEBgAFBQAAAAEAAhEDIQQFEjFBUQYTImFxgZGhsTLRFFLB8CNCYpLS4VNygrLxB0NjosL/xAAXAQEBAQEAAAAAAAAAAAAAAAAAAQID/8QAGBEBAQEBAQAAAAAAAAAAAAAAABEBQSH/2gAMAwEAAhEDEQA/APZkkky6MkkSkVElA8pShkpi9ATUlqQDVUeuQWS5NrVY1lF1eEFvUn1rPdikwxKDQ1ptapjEJjXQXusT61n/AIhI4pBf1pa1njFKQxKC/rT6lRGIRG1kFrUlKB1qdtRAdJCD1LUgmkoynlA6dRlOgdJJJAkkkkCShJFoDdTQEtKFUdG9vGyi/G1rxTtwkFZuMxFWqRLYidu/mir/AFwJgEE8pE+ijVJG9vFQyrC6Zq1LBoMfqf0Rs5qdljhsT8if0SinUqKTaDzfSfRKjmVKjeqe1wGkm3kFTwWeYurVaRS/huI/kMaCbnX4IC1K0GNjxlRAJEgEjmAUfpPiGhzAI1Xnnp4T5/qrVJrm4M6AS5zSQBvLuXkVKMarVtKDTxeow2XH+kE/CpYrB141VKb2gd1h4wtnoZhYc955Bo8zJ+AqgLcYAYcdJG4cCD6FGdWnbbmuezDFl9eo47F7o8JgewR8BiSezw3Co1iXH6QSBuQCVDq3/ld/afstXC1/w+DfVi4DnCfRs+aj0YzypitZe1rQzTGmbkzzPcs1WYXkGDIPI2KNRl2wJ8Lqq+t1lao47F5jwBgewXR4GmKLW6rOqOA8zsFaMtx0/Vbxt8p6VTV9Nx3X+FW6VVNNWPzAO9BH6LSylhZgiWglzg9wA3JNhHkAlAm1kaSNxE87IGT4KpraajSIvcckXM8RqxAYOAaPNx/8JQaSBsfRSa5EzYP0taxpN7xwAHH1U8vploJcI8eXFSgLawmJE8pE+ik6u0WLgDyJAWV0ZqGrWqVD3n+90/AUcfhaz6z3dW7TMA9wEA+3uqNduIadnD1CNCw8spE1mgiINwe5bWPrQ5rR3k/CCcJg6eKJTOppHGFUqVhh6d7vd7n7BSiwkqmAe5wJduTKS0i2pPfppkjeCR48FAqvXzB7bNAPjP3U1SwGLqucA4W4mIhQxdacQKbRJLQSRw3ufL5CapmFUiAADzj7rJp4p+He8wHufBLnTMcrFSDfzCgHs0B4YOMxJHLdAzdobhd5FMNvziGrnsGDUe99Tdxn/wAeyJmWcObTNFoaWlpBMGRN7X3CQNisme6j1xcHamtdpAMgOj4lXMnzisarKOhpYGgEgEFoDd5mN1n5b0lqUGBpAe1otMgjukcFPE9OKkfw6TQeZJPtZPQukuGbTrjq93gTeYc5xAN+a1ek+Z1MLRpig0lxOmzC+GtbvA8lyeExrjUdWqnU6Q6XbSNhA4bWCO//ANRcRNqdL0f/AJJB03RXMa9em84lkAEBpLdGoX1Ag8Ba/elgcS2lhK1Vphs1XNPc0lrY7rW8VzwzvF41paS2kwjtFjSHEHhJJKF0hxtWjg24dob1Ra1mqHauyQb9qLxy5pBj0q+q62sky99Rw0g3tMWA3JJ8FymCxEGF6Lk+P6jLzUkF3aIBO5LtIkSrobphVcKTKFJjjMFxa1xAa3YSOJN/LvRuj9F1DBPeWkPOtwEHVYQ0R4j3WM/p7XBtTp+j/wDJbfRrpE/ENqOrBjAwiIkTYk/USpwZfRDDuqPOtsCn9UzOrgIPqt7GUW1azHdcwCmQQ2QbgyePFcTV6cVGMeym1g6wvJcNWuXkkumYm/ssLCvOoEbgghJR3vTaj/EpO5hzfQgj5WtmWKOFoMDIkaW3E2AuuVx/Sd1bQajWAU3hwgOkkbt32Kp5t0tfiC0FrWhsxEzfxJ5JB2mQZjVrF/WRDQIgRcz+gWfl1Xrca53DW4+TbD4Cx8nz+rSaW02NdqMknVO0QIP7lWMuxL8KSS3tEbOB4me5INzNs5qMraKcQAJkTc3+IR8TjHDBue+NRYdrDtGG/IXOjH63PqOiSdhe8QAJ4WCbMM6qVKQpFrQ3s7TPZ2FzzSDa6KUNGHc/mSfJo+8psLmdd1ZrdMtMauwRAO5nuQMJmj6NJrGtadI4zvueKr1eldeSA1gjjDj8lIOjLR+IEbimZ8yAJ91WrO1Vz3QP35yszJcXUAc93adUNye7aIRjjzSl0AucTEz5pBr1q7aI1PNzAHny+VUzbCAva/nY/IPysWriHV6gdVsBaBsBxhbFbHFzdLQCLC4M224pAfDCEk9AWSWkEeq1Uq05AqMCClVxpHALLrvJMla1TDg80F9Fo2CDPa802knc8PhZznEnmStPGMDt1TYGtPggHVwRj6vb/ay8TT0961auI5KliKU7oMbFVireT02uJm5G3JDx2H7NuCo5VmXV1RNxNxzGxQdhhsRoNrg7hEzDENq03MLdxaYseBVgYBrhLSYNxxsU4ywfmKDznEtLHEG0FaWArh7e8bq/0yyTS0VGTGzvHgfPbyXF08W5hMFB0tbGBqz8RjS8QLD98VWwdCpWcA0Ek8AJK7PJ+hIHarn/AKG//o/ZBxrGELpei+FY9x6y+kagDsY4d5W5nHRdjqc0mwWehH3VDKMhcIcZaOfK8W5/7QWMVgusbp25HgCsZ2V6D25Eb914nv4WXcswdMgET33ss7pFlRqw9t3WBA48jCA3RqvTLOy0a27nmNgQeSLnmF6ymSPqYLd45KlkmROpEOeYP5Rv5rVzB0Uz3wEHC0sWWuvtyWlTr31RPJCzbL7627H6vHmllBaTpfblf2QaNPMHch7oJcrjsKzhMeKq4lgaQG8kF7LsYbNtABkqNWvrdPp4KGX0dQdPGB+q0KWAZ3+qCWEwBc0GYnhCuswmnjPkiU0aECppKQCSBygVCjOQKiAFQwqVSorNcqnUQVq11QxDVpQqOLsgo9YnFRU61a6TaqAldq5PMWdXUPqPBdPVqyFi5xhi5mqPp+EHXdDs062joJ7VP/tO3obLoAvKejGb9RXaTtMOH9J3XqzDNxsdj3FBHE4YVGOY7Zwg/deUZvlLqNZzXcD68j5r10BZHSTo4azQ8DtCB4g7fvvQZvQOo3qywNAeLyB2nN7z3LsKdL325TyK5rJssFCCTcXaBwJ4OPMQulbUm42N0Bestt9uSz8TRM+KuBPCAGGpEbo8J0igQCHWoB4gqcqSCs3L2CbSCIM8iuPzXLzQqRw3aeYXdKlm+XCtTj+YXb48vNBhYDEdY2+43+6M6gCbrFw1Q0n+xH6LcbUBuEFjDMDbBXaJVOkrlO3igu0yjNKp03K0woCpJBMgTkMtkopQ+PkfgqClWYPzD3+yp1GD849HfZGx4MSCBEkyXCbbCFn4yrT0t1OIJMtDS/tbgB/ZJDdjI5oJkD87fR32WZjKbTvUb6P/AMVcblL3yQ/aLMqahtcSe/nzQMdkRc0lxeBw6shpA/qnigxK2Hb/AMZn9tT/AAUG0Wn/AN5n9tX/AAVqp0e6tsmsXlriRqbMtB+mo0xImb2VDLcypVKxa9tNhgw2XgOImdFvC2/iguU8G3/is9Kn+KLVywy5hEwS0xtaQUz6wbADWSJkt1HfaQ4W/wBLQxeKmrUBNtb/AGcUHm+Z4M0KpB4H24L0foRmRr0NBu6l/wBvD0uFgZ9lIcNZ/lIDhsYOx8JgT3qpkOdjC12xs0wRa7TBgkbuBlUeqsYAP3ccLd6Z9a0D/cd6AypqAIMgiR4G4hGFE8kGccGdUBXqNLSEUUjyT9UeXwoGSUxSPL4SNE8vhUQBUoWLnHSWnhzp+p9rDYSJEn7K/lGZNxFIPbvs4ciEGXn/AEj/AA5LWtl3M7CeQ4ofRjpH17iyoZcbtPy1H6W5L11LW0dumPVvEeW/quAwdY0qgIMEGR5bIPXIUKlWFXyrMBXpB432cOTuKsVmWnkg5nP8BfrBx+rx5oGVvP0+i08wzWm0Fv1EiI4eqrYd4jsCAePE+JQXqZjbdGYq9IK0wIDUlcpqmxW6aA4TJApIHKHx8j8FEch8fI/BUGVmcDSSSAJP0ki0OueFwFyeDruJFQ7tixuA0SGt8Iv4ldL0jxAZRMjVNtMuE8bFux5HxXMU30y3sPNPTbTWBA7h1jQQbcSAqNirVZ1ZrNse0N/7pA8OHcufqdLGAxrcZFoljoA37Lok8J4JjUrhpbTayrSdOvQ9lSecaDrHouWxNJoJADqTjIGtriC295ABbO0HZBqZv0qJboaXPYRJLyO1O92hpHHcmYXPOxdIkfwTPPrnNE8wNJI9UDrZsbwfO26DNzAPG258ufBB2mS4sVqY0zqEhw1OeQOEudcjddHjcUylXfqI1Go/vABcYJHcbHxXF5G99Ck4uDm6rskFpIuSQCLX0+KJnrnvxlburVAIH/yOUHQZhjA6WjYgt7y07Arh8bTNKoQeB9uBW/mRq4drdbC17mh1/mOa5iu9z3EmSTxKo9S6B5z1tHq3HtUxbvYfsflddUHaPivFujWanD1muHA3HMHcei9pLwbjY3CgQCYhSChimOLHBhh0dk9/BUBxGY06RAqOAJ2HHxjkrq8dzLE1BVOsmZvO8969E6HZz19HS49umAPFvA+W3og5jp5lbqdbUPoc1unu0ta0j290LoZnnU1dLz2HwHd3J3ku/wA9ysYikWHeAWnk4C3rsvKa2GNKoQRBBgqD2NefdLMj6qpqYOw+7e48W/vmuk6JZv11LQ49qmPVvD029Fp5nl4r0iw+LTycNvsqOK6KZv1NSHHsus7u5HyXfLzGrhHU6hBEEGD4ruejuOL6Wl27Nu8cPRBh9IMtNOpI+l12/qPJCyytFiutzHBiqwt47jxXI/hy10cig3KRVpipYQyAtBlvFAVghGYUBqNTQWGpJmp0EnKEfB+CplRH6H4KgzMaCYY0iXB1izUDaB4GT79y4jM6JpntO6zSKl+rcwxTgGfE7DvK9BrUQ7fcbb7EjULdyysZlXW0hrP8YbVJcHaSXdkuHcT6qjzLFYckXYSZMAAgkgCwP5RLSTbdY9WnVabF4PIOcTtPDuv5r0DNujFWoOyRqHW6Tq2Jjqz4SJjvWc/onW1g2gOsdezRQYGjnaq1p/6O9BzmBfiSBeo6YjusSLkcpWk01iAwl7CdPaBcDLtem7WyAS0haeCyesyziACaJdDpnsuFe45uIPnZSyzLKjTNZ8GAXEFxJe2o8kjTtLS1ALAdF6vV02kl5frdLmuDgHQZeXX2I32uu0w+RU6VZ9SJe57jJ4S4mG/dUcozAOqvBJJqOcZPENjqxf8ApkeS6CqO07xPyoMTpNkv4mlYdthlveDuP3yWbk/QGm0asR2if5AbCeZG59l1/UHkpCieSDx7OcgdQrOZymDzG4PovTcidU/iB4OkPJYTyO4HdPyrmIyZlRwc9motECdvMcVfg8h6BAMKQCmAeQ9ApAHkPQIOE6dZFfrmizrP/wCbgfP9Fz/R7MXYes1w4G45jiF6viKGtha4Agjk0+BgrzfNBUoVC0tp9k/8Gl5H6UHpTaocA5tw4AjwIC5Hppkk/wAVo3s/x4Hz/RWOiWdmpNOoRJu2wAsI0gDawHoukr0Q9pa64cIKDzroxXNPEM/5gD3g7hejYfEB7GubEOAI34+a5fBdHtFcF2zXCO+9lt5VDGhg24II5llrHO1ljTznV5GzlHDuDSNLWiOWr7rTIlVhhL9yA4qCJsBBM34AnmsXFMZUqS08L9/eFoY3C9mW7NbUkeLHX9VhUCQ5BpU2htmo9NqgxsiQj02KibWorAnY1TCCTQnSCSCRUVJMQoBOjkfX/SC9o5H1H2R3BMKE72HNBU6pp4H1H2VauxvJ39w/xWk7SNhPif0Cr1Ht/I33+6KxqtJn5Xf3D/FQ/DMP8rvN7f8AFar3sO7dPe0z7FVcRgiBqB1N5jh3EcERgVurpVLNfIIIIe3y/kXVYbFCq0PH8145HiFgY/CagDxCfDVKlKk4NO5nvHOPZB0FZxNXSOJ9FcdSaBJ2Alc/h8zNMvnSP4r7u33Chiuk7QDqf2eOzRHiUFiviqur+GW3MBpDRH/UeCsYeq9t6tQPP5KbBpnkah/SFnYzpFhWzTpHXVe0mm1rXVHHcBwgXEjfuVdlPFB9KpVaW0g8FzGg1KxABIJYyQxs6ZMnfZUdFgW1Xt1VQKRIcBTEPc2/Zc5/0k72Ai4us/pBnD8GwOcHPFgCynJJjZwAhk81oUcyY76XDva4Fh9HAQfJCzTMezpEjWDqnlsQgB0ex1Ws57qjmaSwFrGthzZInUTdD6UZR1rNYHabv3t/1+qs5LQIc4kESy3KA4LUhQcJlOWvDgRaDv3hdzRqagD6+KpVsNpNtuCNhDCoO+lJB5FVaFAq+zdIM8PUfdQQKQUi3w9QqVfEmYZp8dbJ8hKC6B8H4Kw8TgtLrbbjwWzhHEi8TBBgg8O4psVSkeCCjhWxY/s8lbBVMPurLLqggKI0KDQitCBwknSQOkkkgTW89goVHSiE2hQIUFd7UF7Fbc1CcxUUX01Ck8sMjzHAjkVcdTQnUlAHE5cZBa0w7hBlp4gobcC78rv7T9loaJL2niSR4gk/Eqs2iiuM6a5LihULqFKpUDzDRTF9RJ+qbNFx2jyWb0RyPEYHEVTjsO/EVS1hYWsdVp0w8GWtqFsahAmF1vSK9bSeAlt7SZBgcDt7Ktl9WlrHW02VLAAloLwJtB3Lf6eHBEbPRlpcx7nUnU3BwbLmFry2AYmJLZm2ytVs2pMfBjk59oF7NnjdZLs0aHhtINps6xurTpZJ1ADW7YH+kSeawMLi8RVLuqw760VHxUfT6mmBqMBoqlsiOIBmUHf18YxtnOHgTJ/t3WTis1DyG0ohpkkgWPAAcFh5xSxHVNGIqU8NSqVGMcKDdT7me1WMNaLb347rXp4dlJgaxsNAsNz4k7knmqJdHMe6rXrBxcdDALiGghwsOa6CFm5LUkvFvpnv3AWmoIuZKdrQNk6dUMknATwgiGqhjMNDpHH54hXqlUNuVSq4rVbggjh3ltwlVrF26IGykKSAVOmrdOnCTGooCBgFMJoUgEDpk6SCTP0UtP7gqLePh9lM/dZ1Taf3BTOZy+E2vu+U4f3fKAZCiWorwoKoEWKBpKwp9XHCUAqNN0gl3kSboJcRxPqVbbMkkTysoGnq3F+cfKisTOsvxFR+qi9wttrc0SDaw3BBhUK2UYuLPcTIMdfUaBYgyW3I/pEeIXRvpQbqJYqMvBZRUb2qtWrUqd1RzaYHBrWAxbmbrQLXcinNNL8Mfy+yIrYvBCq0sq09bDuCJH+vFYmCyCvh9TKY1UGkdUH1C57W8RMbC8C9gLrpPwp/KfRP+GJ/lPogzsspVKbnOeABpgR/zD9JWxrETwVL8DBuIRTSt3IDsqg7IoCqMt5K04mLNPogcuhVq2M/L6pqlJ7twVAYN3IoAGTup06Ksfh43CmGoBtYiigeRSDVaj9+SaoAonkVIUjyRgP3BSj9wVKBFsJIxb+4QnNhWhkkklUSbx8Pspnj5/ohtKI77rOqEkkktIk/fyHwoqT/ALfCioHbupF0mDzsot3UzaT6fdFQIKf6fH4SD0he3HgghVG3gh6UdwmPBR6s8kASEWo+8Ha3iLJOpGFNzbye74QVqlMg7ojWabnfgPupB5/fPmk29j5eKBn3AJ71Aojm2A8flN1R5FBUqMU8Q3teQ+AjuoGNkqrb+Q+EQJmFP7KMynpuRZTAH9PumeBHDylRTVbgRzKgAiEWHml1Z5KiICP+/wD6ofVFTa6f33Qpog/f0+E4YUqm/p8KQHh6qhgCN09Q7eaZwtw9Ux2HmoIpJJLSEpNeopKCVu9K3eop0UnFMkkiHCkXg8PdQSQSkcvdLUOXuopIJPdKjKSSBFykXzuPdRSQPI5e6aRy90kkCe+Y7lGVJJA2opy4Hce6SSBSOXunkcvcpkkDud5KKdJAg5JJJBMu7vdNI5e6ikglI5e6TnKKSBJJJKj/2Q==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124" name="AutoShape 20" descr="data:image/jpeg;base64,/9j/4AAQSkZJRgABAQAAAQABAAD/2wCEAAkGBhQQEBUUEBQWFBQSFBUXFBUVFBUVFBcVFBQVFRUUFBQXHCYeFxkjGRcUHy8gIycpLCwsFR4xNTAqNSYrLCkBCQoKDgwOFw8PFCkcFBgpKSkpKSkpKSkpKSkpKSksKSkpKSkpKSwpKSkpKSkpKSksKSksLCwpKSkpLCkpKSwpLP/AABEIAMwA+AMBIgACEQEDEQH/xAAbAAABBQEBAAAAAAAAAAAAAAADAAECBAUGB//EAD4QAAEDAgQCCQIEBgAFBQAAAAEAAhEDIQQFEjFBUQYTImFxgZGhsTLRFFLB8CNCYpLS4VNygrLxB0NjosL/xAAXAQEBAQEAAAAAAAAAAAAAAAAAAQID/8QAGBEBAQEBAQAAAAAAAAAAAAAAABEBQSH/2gAMAwEAAhEDEQA/APZkkky6MkkSkVElA8pShkpi9ATUlqQDVUeuQWS5NrVY1lF1eEFvUn1rPdikwxKDQ1ptapjEJjXQXusT61n/AIhI4pBf1pa1njFKQxKC/rT6lRGIRG1kFrUlKB1qdtRAdJCD1LUgmkoynlA6dRlOgdJJJAkkkkCShJFoDdTQEtKFUdG9vGyi/G1rxTtwkFZuMxFWqRLYidu/mir/AFwJgEE8pE+ijVJG9vFQyrC6Zq1LBoMfqf0Rs5qdljhsT8if0SinUqKTaDzfSfRKjmVKjeqe1wGkm3kFTwWeYurVaRS/huI/kMaCbnX4IC1K0GNjxlRAJEgEjmAUfpPiGhzAI1Xnnp4T5/qrVJrm4M6AS5zSQBvLuXkVKMarVtKDTxeow2XH+kE/CpYrB141VKb2gd1h4wtnoZhYc955Bo8zJ+AqgLcYAYcdJG4cCD6FGdWnbbmuezDFl9eo47F7o8JgewR8BiSezw3Co1iXH6QSBuQCVDq3/ld/afstXC1/w+DfVi4DnCfRs+aj0YzypitZe1rQzTGmbkzzPcs1WYXkGDIPI2KNRl2wJ8Lqq+t1lao47F5jwBgewXR4GmKLW6rOqOA8zsFaMtx0/Vbxt8p6VTV9Nx3X+FW6VVNNWPzAO9BH6LSylhZgiWglzg9wA3JNhHkAlAm1kaSNxE87IGT4KpraajSIvcckXM8RqxAYOAaPNx/8JQaSBsfRSa5EzYP0taxpN7xwAHH1U8vploJcI8eXFSgLawmJE8pE+ik6u0WLgDyJAWV0ZqGrWqVD3n+90/AUcfhaz6z3dW7TMA9wEA+3uqNduIadnD1CNCw8spE1mgiINwe5bWPrQ5rR3k/CCcJg6eKJTOppHGFUqVhh6d7vd7n7BSiwkqmAe5wJduTKS0i2pPfppkjeCR48FAqvXzB7bNAPjP3U1SwGLqucA4W4mIhQxdacQKbRJLQSRw3ufL5CapmFUiAADzj7rJp4p+He8wHufBLnTMcrFSDfzCgHs0B4YOMxJHLdAzdobhd5FMNvziGrnsGDUe99Tdxn/wAeyJmWcObTNFoaWlpBMGRN7X3CQNisme6j1xcHamtdpAMgOj4lXMnzisarKOhpYGgEgEFoDd5mN1n5b0lqUGBpAe1otMgjukcFPE9OKkfw6TQeZJPtZPQukuGbTrjq93gTeYc5xAN+a1ek+Z1MLRpig0lxOmzC+GtbvA8lyeExrjUdWqnU6Q6XbSNhA4bWCO//ANRcRNqdL0f/AJJB03RXMa9em84lkAEBpLdGoX1Ag8Ba/elgcS2lhK1Vphs1XNPc0lrY7rW8VzwzvF41paS2kwjtFjSHEHhJJKF0hxtWjg24dob1Ra1mqHauyQb9qLxy5pBj0q+q62sky99Rw0g3tMWA3JJ8FymCxEGF6Lk+P6jLzUkF3aIBO5LtIkSrobphVcKTKFJjjMFxa1xAa3YSOJN/LvRuj9F1DBPeWkPOtwEHVYQ0R4j3WM/p7XBtTp+j/wDJbfRrpE/ENqOrBjAwiIkTYk/USpwZfRDDuqPOtsCn9UzOrgIPqt7GUW1azHdcwCmQQ2QbgyePFcTV6cVGMeym1g6wvJcNWuXkkumYm/ssLCvOoEbgghJR3vTaj/EpO5hzfQgj5WtmWKOFoMDIkaW3E2AuuVx/Sd1bQajWAU3hwgOkkbt32Kp5t0tfiC0FrWhsxEzfxJ5JB2mQZjVrF/WRDQIgRcz+gWfl1Xrca53DW4+TbD4Cx8nz+rSaW02NdqMknVO0QIP7lWMuxL8KSS3tEbOB4me5INzNs5qMraKcQAJkTc3+IR8TjHDBue+NRYdrDtGG/IXOjH63PqOiSdhe8QAJ4WCbMM6qVKQpFrQ3s7TPZ2FzzSDa6KUNGHc/mSfJo+8psLmdd1ZrdMtMauwRAO5nuQMJmj6NJrGtadI4zvueKr1eldeSA1gjjDj8lIOjLR+IEbimZ8yAJ91WrO1Vz3QP35yszJcXUAc93adUNye7aIRjjzSl0AucTEz5pBr1q7aI1PNzAHny+VUzbCAva/nY/IPysWriHV6gdVsBaBsBxhbFbHFzdLQCLC4M224pAfDCEk9AWSWkEeq1Uq05AqMCClVxpHALLrvJMla1TDg80F9Fo2CDPa802knc8PhZznEnmStPGMDt1TYGtPggHVwRj6vb/ay8TT0961auI5KliKU7oMbFVireT02uJm5G3JDx2H7NuCo5VmXV1RNxNxzGxQdhhsRoNrg7hEzDENq03MLdxaYseBVgYBrhLSYNxxsU4ywfmKDznEtLHEG0FaWArh7e8bq/0yyTS0VGTGzvHgfPbyXF08W5hMFB0tbGBqz8RjS8QLD98VWwdCpWcA0Ek8AJK7PJ+hIHarn/AKG//o/ZBxrGELpei+FY9x6y+kagDsY4d5W5nHRdjqc0mwWehH3VDKMhcIcZaOfK8W5/7QWMVgusbp25HgCsZ2V6D25Eb914nv4WXcswdMgET33ss7pFlRqw9t3WBA48jCA3RqvTLOy0a27nmNgQeSLnmF6ymSPqYLd45KlkmROpEOeYP5Rv5rVzB0Uz3wEHC0sWWuvtyWlTr31RPJCzbL7627H6vHmllBaTpfblf2QaNPMHch7oJcrjsKzhMeKq4lgaQG8kF7LsYbNtABkqNWvrdPp4KGX0dQdPGB+q0KWAZ3+qCWEwBc0GYnhCuswmnjPkiU0aECppKQCSBygVCjOQKiAFQwqVSorNcqnUQVq11QxDVpQqOLsgo9YnFRU61a6TaqAldq5PMWdXUPqPBdPVqyFi5xhi5mqPp+EHXdDs062joJ7VP/tO3obLoAvKejGb9RXaTtMOH9J3XqzDNxsdj3FBHE4YVGOY7Zwg/deUZvlLqNZzXcD68j5r10BZHSTo4azQ8DtCB4g7fvvQZvQOo3qywNAeLyB2nN7z3LsKdL325TyK5rJssFCCTcXaBwJ4OPMQulbUm42N0Bestt9uSz8TRM+KuBPCAGGpEbo8J0igQCHWoB4gqcqSCs3L2CbSCIM8iuPzXLzQqRw3aeYXdKlm+XCtTj+YXb48vNBhYDEdY2+43+6M6gCbrFw1Q0n+xH6LcbUBuEFjDMDbBXaJVOkrlO3igu0yjNKp03K0woCpJBMgTkMtkopQ+PkfgqClWYPzD3+yp1GD849HfZGx4MSCBEkyXCbbCFn4yrT0t1OIJMtDS/tbgB/ZJDdjI5oJkD87fR32WZjKbTvUb6P/AMVcblL3yQ/aLMqahtcSe/nzQMdkRc0lxeBw6shpA/qnigxK2Hb/AMZn9tT/AAUG0Wn/AN5n9tX/AAVqp0e6tsmsXlriRqbMtB+mo0xImb2VDLcypVKxa9tNhgw2XgOImdFvC2/iguU8G3/is9Kn+KLVywy5hEwS0xtaQUz6wbADWSJkt1HfaQ4W/wBLQxeKmrUBNtb/AGcUHm+Z4M0KpB4H24L0foRmRr0NBu6l/wBvD0uFgZ9lIcNZ/lIDhsYOx8JgT3qpkOdjC12xs0wRa7TBgkbuBlUeqsYAP3ccLd6Z9a0D/cd6AypqAIMgiR4G4hGFE8kGccGdUBXqNLSEUUjyT9UeXwoGSUxSPL4SNE8vhUQBUoWLnHSWnhzp+p9rDYSJEn7K/lGZNxFIPbvs4ciEGXn/AEj/AA5LWtl3M7CeQ4ofRjpH17iyoZcbtPy1H6W5L11LW0dumPVvEeW/quAwdY0qgIMEGR5bIPXIUKlWFXyrMBXpB432cOTuKsVmWnkg5nP8BfrBx+rx5oGVvP0+i08wzWm0Fv1EiI4eqrYd4jsCAePE+JQXqZjbdGYq9IK0wIDUlcpqmxW6aA4TJApIHKHx8j8FEch8fI/BUGVmcDSSSAJP0ki0OueFwFyeDruJFQ7tixuA0SGt8Iv4ldL0jxAZRMjVNtMuE8bFux5HxXMU30y3sPNPTbTWBA7h1jQQbcSAqNirVZ1ZrNse0N/7pA8OHcufqdLGAxrcZFoljoA37Lok8J4JjUrhpbTayrSdOvQ9lSecaDrHouWxNJoJADqTjIGtriC295ABbO0HZBqZv0qJboaXPYRJLyO1O92hpHHcmYXPOxdIkfwTPPrnNE8wNJI9UDrZsbwfO26DNzAPG258ufBB2mS4sVqY0zqEhw1OeQOEudcjddHjcUylXfqI1Go/vABcYJHcbHxXF5G99Ck4uDm6rskFpIuSQCLX0+KJnrnvxlburVAIH/yOUHQZhjA6WjYgt7y07Arh8bTNKoQeB9uBW/mRq4drdbC17mh1/mOa5iu9z3EmSTxKo9S6B5z1tHq3HtUxbvYfsflddUHaPivFujWanD1muHA3HMHcei9pLwbjY3CgQCYhSChimOLHBhh0dk9/BUBxGY06RAqOAJ2HHxjkrq8dzLE1BVOsmZvO8969E6HZz19HS49umAPFvA+W3og5jp5lbqdbUPoc1unu0ta0j290LoZnnU1dLz2HwHd3J3ku/wA9ysYikWHeAWnk4C3rsvKa2GNKoQRBBgqD2NefdLMj6qpqYOw+7e48W/vmuk6JZv11LQ49qmPVvD029Fp5nl4r0iw+LTycNvsqOK6KZv1NSHHsus7u5HyXfLzGrhHU6hBEEGD4ruejuOL6Wl27Nu8cPRBh9IMtNOpI+l12/qPJCyytFiutzHBiqwt47jxXI/hy10cig3KRVpipYQyAtBlvFAVghGYUBqNTQWGpJmp0EnKEfB+CplRH6H4KgzMaCYY0iXB1izUDaB4GT79y4jM6JpntO6zSKl+rcwxTgGfE7DvK9BrUQ7fcbb7EjULdyysZlXW0hrP8YbVJcHaSXdkuHcT6qjzLFYckXYSZMAAgkgCwP5RLSTbdY9WnVabF4PIOcTtPDuv5r0DNujFWoOyRqHW6Tq2Jjqz4SJjvWc/onW1g2gOsdezRQYGjnaq1p/6O9BzmBfiSBeo6YjusSLkcpWk01iAwl7CdPaBcDLtem7WyAS0haeCyesyziACaJdDpnsuFe45uIPnZSyzLKjTNZ8GAXEFxJe2o8kjTtLS1ALAdF6vV02kl5frdLmuDgHQZeXX2I32uu0w+RU6VZ9SJe57jJ4S4mG/dUcozAOqvBJJqOcZPENjqxf8ApkeS6CqO07xPyoMTpNkv4mlYdthlveDuP3yWbk/QGm0asR2if5AbCeZG59l1/UHkpCieSDx7OcgdQrOZymDzG4PovTcidU/iB4OkPJYTyO4HdPyrmIyZlRwc9motECdvMcVfg8h6BAMKQCmAeQ9ApAHkPQIOE6dZFfrmizrP/wCbgfP9Fz/R7MXYes1w4G45jiF6viKGtha4Agjk0+BgrzfNBUoVC0tp9k/8Gl5H6UHpTaocA5tw4AjwIC5Hppkk/wAVo3s/x4Hz/RWOiWdmpNOoRJu2wAsI0gDawHoukr0Q9pa64cIKDzroxXNPEM/5gD3g7hejYfEB7GubEOAI34+a5fBdHtFcF2zXCO+9lt5VDGhg24II5llrHO1ljTznV5GzlHDuDSNLWiOWr7rTIlVhhL9yA4qCJsBBM34AnmsXFMZUqS08L9/eFoY3C9mW7NbUkeLHX9VhUCQ5BpU2htmo9NqgxsiQj02KibWorAnY1TCCTQnSCSCRUVJMQoBOjkfX/SC9o5H1H2R3BMKE72HNBU6pp4H1H2VauxvJ39w/xWk7SNhPif0Cr1Ht/I33+6KxqtJn5Xf3D/FQ/DMP8rvN7f8AFar3sO7dPe0z7FVcRgiBqB1N5jh3EcERgVurpVLNfIIIIe3y/kXVYbFCq0PH8145HiFgY/CagDxCfDVKlKk4NO5nvHOPZB0FZxNXSOJ9FcdSaBJ2Alc/h8zNMvnSP4r7u33Chiuk7QDqf2eOzRHiUFiviqur+GW3MBpDRH/UeCsYeq9t6tQPP5KbBpnkah/SFnYzpFhWzTpHXVe0mm1rXVHHcBwgXEjfuVdlPFB9KpVaW0g8FzGg1KxABIJYyQxs6ZMnfZUdFgW1Xt1VQKRIcBTEPc2/Zc5/0k72Ai4us/pBnD8GwOcHPFgCynJJjZwAhk81oUcyY76XDva4Fh9HAQfJCzTMezpEjWDqnlsQgB0ex1Ws57qjmaSwFrGthzZInUTdD6UZR1rNYHabv3t/1+qs5LQIc4kESy3KA4LUhQcJlOWvDgRaDv3hdzRqagD6+KpVsNpNtuCNhDCoO+lJB5FVaFAq+zdIM8PUfdQQKQUi3w9QqVfEmYZp8dbJ8hKC6B8H4Kw8TgtLrbbjwWzhHEi8TBBgg8O4psVSkeCCjhWxY/s8lbBVMPurLLqggKI0KDQitCBwknSQOkkkgTW89goVHSiE2hQIUFd7UF7Fbc1CcxUUX01Ck8sMjzHAjkVcdTQnUlAHE5cZBa0w7hBlp4gobcC78rv7T9loaJL2niSR4gk/Eqs2iiuM6a5LihULqFKpUDzDRTF9RJ+qbNFx2jyWb0RyPEYHEVTjsO/EVS1hYWsdVp0w8GWtqFsahAmF1vSK9bSeAlt7SZBgcDt7Ktl9WlrHW02VLAAloLwJtB3Lf6eHBEbPRlpcx7nUnU3BwbLmFry2AYmJLZm2ytVs2pMfBjk59oF7NnjdZLs0aHhtINps6xurTpZJ1ADW7YH+kSeawMLi8RVLuqw760VHxUfT6mmBqMBoqlsiOIBmUHf18YxtnOHgTJ/t3WTis1DyG0ohpkkgWPAAcFh5xSxHVNGIqU8NSqVGMcKDdT7me1WMNaLb347rXp4dlJgaxsNAsNz4k7knmqJdHMe6rXrBxcdDALiGghwsOa6CFm5LUkvFvpnv3AWmoIuZKdrQNk6dUMknATwgiGqhjMNDpHH54hXqlUNuVSq4rVbggjh3ltwlVrF26IGykKSAVOmrdOnCTGooCBgFMJoUgEDpk6SCTP0UtP7gqLePh9lM/dZ1Taf3BTOZy+E2vu+U4f3fKAZCiWorwoKoEWKBpKwp9XHCUAqNN0gl3kSboJcRxPqVbbMkkTysoGnq3F+cfKisTOsvxFR+qi9wttrc0SDaw3BBhUK2UYuLPcTIMdfUaBYgyW3I/pEeIXRvpQbqJYqMvBZRUb2qtWrUqd1RzaYHBrWAxbmbrQLXcinNNL8Mfy+yIrYvBCq0sq09bDuCJH+vFYmCyCvh9TKY1UGkdUH1C57W8RMbC8C9gLrpPwp/KfRP+GJ/lPogzsspVKbnOeABpgR/zD9JWxrETwVL8DBuIRTSt3IDsqg7IoCqMt5K04mLNPogcuhVq2M/L6pqlJ7twVAYN3IoAGTup06Ksfh43CmGoBtYiigeRSDVaj9+SaoAonkVIUjyRgP3BSj9wVKBFsJIxb+4QnNhWhkkklUSbx8Pspnj5/ohtKI77rOqEkkktIk/fyHwoqT/ALfCioHbupF0mDzsot3UzaT6fdFQIKf6fH4SD0he3HgghVG3gh6UdwmPBR6s8kASEWo+8Ha3iLJOpGFNzbye74QVqlMg7ojWabnfgPupB5/fPmk29j5eKBn3AJ71Aojm2A8flN1R5FBUqMU8Q3teQ+AjuoGNkqrb+Q+EQJmFP7KMynpuRZTAH9PumeBHDylRTVbgRzKgAiEWHml1Z5KiICP+/wD6ofVFTa6f33Qpog/f0+E4YUqm/p8KQHh6qhgCN09Q7eaZwtw9Ux2HmoIpJJLSEpNeopKCVu9K3eop0UnFMkkiHCkXg8PdQSQSkcvdLUOXuopIJPdKjKSSBFykXzuPdRSQPI5e6aRy90kkCe+Y7lGVJJA2opy4Hce6SSBSOXunkcvcpkkDud5KKdJAg5JJJBMu7vdNI5e6ikglI5e6TnKKSBJJJKj/2Q=="/>
          <p:cNvSpPr>
            <a:spLocks noChangeAspect="1" noChangeArrowheads="1"/>
          </p:cNvSpPr>
          <p:nvPr/>
        </p:nvSpPr>
        <p:spPr bwMode="auto">
          <a:xfrm>
            <a:off x="460375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125" name="object 2"/>
          <p:cNvSpPr>
            <a:spLocks/>
          </p:cNvSpPr>
          <p:nvPr/>
        </p:nvSpPr>
        <p:spPr bwMode="auto">
          <a:xfrm>
            <a:off x="0" y="0"/>
            <a:ext cx="9144000" cy="720725"/>
          </a:xfrm>
          <a:custGeom>
            <a:avLst/>
            <a:gdLst>
              <a:gd name="T0" fmla="*/ 0 w 10692130"/>
              <a:gd name="T1" fmla="*/ 0 h 7560309"/>
              <a:gd name="T2" fmla="*/ 9382 w 10692130"/>
              <a:gd name="T3" fmla="*/ 0 h 7560309"/>
              <a:gd name="T4" fmla="*/ 9382 w 10692130"/>
              <a:gd name="T5" fmla="*/ 0 h 7560309"/>
              <a:gd name="T6" fmla="*/ 0 w 10692130"/>
              <a:gd name="T7" fmla="*/ 0 h 7560309"/>
              <a:gd name="T8" fmla="*/ 0 w 10692130"/>
              <a:gd name="T9" fmla="*/ 0 h 756030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692130"/>
              <a:gd name="T16" fmla="*/ 0 h 7560309"/>
              <a:gd name="T17" fmla="*/ 10692130 w 10692130"/>
              <a:gd name="T18" fmla="*/ 7560309 h 756030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692130" h="7560309">
                <a:moveTo>
                  <a:pt x="0" y="7560056"/>
                </a:moveTo>
                <a:lnTo>
                  <a:pt x="10692003" y="7560056"/>
                </a:lnTo>
                <a:lnTo>
                  <a:pt x="10692003" y="0"/>
                </a:lnTo>
                <a:lnTo>
                  <a:pt x="0" y="0"/>
                </a:lnTo>
                <a:lnTo>
                  <a:pt x="0" y="7560056"/>
                </a:lnTo>
                <a:close/>
              </a:path>
            </a:pathLst>
          </a:custGeom>
          <a:solidFill>
            <a:srgbClr val="E95C0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628650" y="0"/>
            <a:ext cx="7886700" cy="712788"/>
          </a:xfrm>
          <a:prstGeom prst="rect">
            <a:avLst/>
          </a:prstGeom>
        </p:spPr>
        <p:txBody>
          <a:bodyPr anchor="ctr"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 cap="all" baseline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1600" dirty="0" smtClean="0">
                <a:latin typeface="LetoSans Bold" panose="02000803000000000000" pitchFamily="50" charset="0"/>
              </a:rPr>
              <a:t>Дизайн-проект благоустройства дворовой территории </a:t>
            </a:r>
            <a:r>
              <a:rPr lang="en-US" sz="1600" dirty="0" smtClean="0">
                <a:latin typeface="LetoSans Bold" panose="02000803000000000000" pitchFamily="50" charset="0"/>
              </a:rPr>
              <a:t/>
            </a:r>
            <a:br>
              <a:rPr lang="en-US" sz="1600" dirty="0" smtClean="0">
                <a:latin typeface="LetoSans Bold" panose="02000803000000000000" pitchFamily="50" charset="0"/>
              </a:rPr>
            </a:br>
            <a:r>
              <a:rPr lang="ru-RU" sz="1600" dirty="0" smtClean="0">
                <a:latin typeface="LetoSans Bold" panose="02000803000000000000" pitchFamily="50" charset="0"/>
              </a:rPr>
              <a:t>по адресу</a:t>
            </a:r>
            <a:r>
              <a:rPr lang="en-US" sz="1600" dirty="0" smtClean="0">
                <a:latin typeface="LetoSans Bold" panose="02000803000000000000" pitchFamily="50" charset="0"/>
              </a:rPr>
              <a:t>:</a:t>
            </a:r>
            <a:r>
              <a:rPr lang="ru-RU" sz="1600" dirty="0" smtClean="0">
                <a:latin typeface="LetoSans Bold" panose="02000803000000000000" pitchFamily="50" charset="0"/>
              </a:rPr>
              <a:t> д.горка </a:t>
            </a:r>
            <a:r>
              <a:rPr lang="ru-RU" sz="1600" dirty="0" err="1" smtClean="0">
                <a:latin typeface="LetoSans Bold" panose="02000803000000000000" pitchFamily="50" charset="0"/>
              </a:rPr>
              <a:t>муравьевская</a:t>
            </a:r>
            <a:r>
              <a:rPr lang="ru-RU" sz="1600" dirty="0" smtClean="0">
                <a:latin typeface="LetoSans Bold" panose="02000803000000000000" pitchFamily="50" charset="0"/>
              </a:rPr>
              <a:t>, ул. 70 лет октября, 11, 11А</a:t>
            </a:r>
            <a:endParaRPr lang="ru-RU" sz="1600" dirty="0">
              <a:latin typeface="LetoSans Bold" panose="02000803000000000000" pitchFamily="50" charset="0"/>
            </a:endParaRPr>
          </a:p>
        </p:txBody>
      </p:sp>
      <p:sp>
        <p:nvSpPr>
          <p:cNvPr id="5127" name="Номер слайда 2"/>
          <p:cNvSpPr txBox="1">
            <a:spLocks/>
          </p:cNvSpPr>
          <p:nvPr/>
        </p:nvSpPr>
        <p:spPr bwMode="auto">
          <a:xfrm>
            <a:off x="8459788" y="6394450"/>
            <a:ext cx="684212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>
              <a:solidFill>
                <a:srgbClr val="7F7F7F"/>
              </a:solidFill>
              <a:latin typeface="Arial Narrow" panose="020B0606020202030204" pitchFamily="34" charset="0"/>
            </a:endParaRPr>
          </a:p>
        </p:txBody>
      </p:sp>
      <p:pic>
        <p:nvPicPr>
          <p:cNvPr id="5128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276975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31800" y="981075"/>
            <a:ext cx="8280400" cy="5040313"/>
          </a:xfrm>
          <a:prstGeom prst="rect">
            <a:avLst/>
          </a:prstGeom>
          <a:ln>
            <a:solidFill>
              <a:srgbClr val="E95C0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5130" name="Picture 10" descr="D:\Downloads\IMG_0002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750" y="981075"/>
            <a:ext cx="2016125" cy="504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1" name="Picture 11" descr="D:\Downloads\Муравьевское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8313" y="981075"/>
            <a:ext cx="8280400" cy="504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16" descr="data:image/jpeg;base64,/9j/4AAQSkZJRgABAQAAAQABAAD/2wCEAAkGBhQQEBUUEBQWFBQSFBUXFBUVFBUVFBcVFBQVFRUUFBQXHCYeFxkjGRcUHy8gIycpLCwsFR4xNTAqNSYrLCkBCQoKDgwOFw8PFCkcFBgpKSkpKSkpKSkpKSkpKSksKSkpKSkpKSwpKSkpKSkpKSksKSksLCwpKSkpLCkpKSwpLP/AABEIAMwA+AMBIgACEQEDEQH/xAAbAAABBQEBAAAAAAAAAAAAAAADAAECBAUGB//EAD4QAAEDAgQCCQIEBgAFBQAAAAEAAhEDIQQFEjFBUQYTImFxgZGhsTLRFFLB8CNCYpLS4VNygrLxB0NjosL/xAAXAQEBAQEAAAAAAAAAAAAAAAAAAQID/8QAGBEBAQEBAQAAAAAAAAAAAAAAABEBQSH/2gAMAwEAAhEDEQA/APZkkky6MkkSkVElA8pShkpi9ATUlqQDVUeuQWS5NrVY1lF1eEFvUn1rPdikwxKDQ1ptapjEJjXQXusT61n/AIhI4pBf1pa1njFKQxKC/rT6lRGIRG1kFrUlKB1qdtRAdJCD1LUgmkoynlA6dRlOgdJJJAkkkkCShJFoDdTQEtKFUdG9vGyi/G1rxTtwkFZuMxFWqRLYidu/mir/AFwJgEE8pE+ijVJG9vFQyrC6Zq1LBoMfqf0Rs5qdljhsT8if0SinUqKTaDzfSfRKjmVKjeqe1wGkm3kFTwWeYurVaRS/huI/kMaCbnX4IC1K0GNjxlRAJEgEjmAUfpPiGhzAI1Xnnp4T5/qrVJrm4M6AS5zSQBvLuXkVKMarVtKDTxeow2XH+kE/CpYrB141VKb2gd1h4wtnoZhYc955Bo8zJ+AqgLcYAYcdJG4cCD6FGdWnbbmuezDFl9eo47F7o8JgewR8BiSezw3Co1iXH6QSBuQCVDq3/ld/afstXC1/w+DfVi4DnCfRs+aj0YzypitZe1rQzTGmbkzzPcs1WYXkGDIPI2KNRl2wJ8Lqq+t1lao47F5jwBgewXR4GmKLW6rOqOA8zsFaMtx0/Vbxt8p6VTV9Nx3X+FW6VVNNWPzAO9BH6LSylhZgiWglzg9wA3JNhHkAlAm1kaSNxE87IGT4KpraajSIvcckXM8RqxAYOAaPNx/8JQaSBsfRSa5EzYP0taxpN7xwAHH1U8vploJcI8eXFSgLawmJE8pE+ik6u0WLgDyJAWV0ZqGrWqVD3n+90/AUcfhaz6z3dW7TMA9wEA+3uqNduIadnD1CNCw8spE1mgiINwe5bWPrQ5rR3k/CCcJg6eKJTOppHGFUqVhh6d7vd7n7BSiwkqmAe5wJduTKS0i2pPfppkjeCR48FAqvXzB7bNAPjP3U1SwGLqucA4W4mIhQxdacQKbRJLQSRw3ufL5CapmFUiAADzj7rJp4p+He8wHufBLnTMcrFSDfzCgHs0B4YOMxJHLdAzdobhd5FMNvziGrnsGDUe99Tdxn/wAeyJmWcObTNFoaWlpBMGRN7X3CQNisme6j1xcHamtdpAMgOj4lXMnzisarKOhpYGgEgEFoDd5mN1n5b0lqUGBpAe1otMgjukcFPE9OKkfw6TQeZJPtZPQukuGbTrjq93gTeYc5xAN+a1ek+Z1MLRpig0lxOmzC+GtbvA8lyeExrjUdWqnU6Q6XbSNhA4bWCO//ANRcRNqdL0f/AJJB03RXMa9em84lkAEBpLdGoX1Ag8Ba/elgcS2lhK1Vphs1XNPc0lrY7rW8VzwzvF41paS2kwjtFjSHEHhJJKF0hxtWjg24dob1Ra1mqHauyQb9qLxy5pBj0q+q62sky99Rw0g3tMWA3JJ8FymCxEGF6Lk+P6jLzUkF3aIBO5LtIkSrobphVcKTKFJjjMFxa1xAa3YSOJN/LvRuj9F1DBPeWkPOtwEHVYQ0R4j3WM/p7XBtTp+j/wDJbfRrpE/ENqOrBjAwiIkTYk/USpwZfRDDuqPOtsCn9UzOrgIPqt7GUW1azHdcwCmQQ2QbgyePFcTV6cVGMeym1g6wvJcNWuXkkumYm/ssLCvOoEbgghJR3vTaj/EpO5hzfQgj5WtmWKOFoMDIkaW3E2AuuVx/Sd1bQajWAU3hwgOkkbt32Kp5t0tfiC0FrWhsxEzfxJ5JB2mQZjVrF/WRDQIgRcz+gWfl1Xrca53DW4+TbD4Cx8nz+rSaW02NdqMknVO0QIP7lWMuxL8KSS3tEbOB4me5INzNs5qMraKcQAJkTc3+IR8TjHDBue+NRYdrDtGG/IXOjH63PqOiSdhe8QAJ4WCbMM6qVKQpFrQ3s7TPZ2FzzSDa6KUNGHc/mSfJo+8psLmdd1ZrdMtMauwRAO5nuQMJmj6NJrGtadI4zvueKr1eldeSA1gjjDj8lIOjLR+IEbimZ8yAJ91WrO1Vz3QP35yszJcXUAc93adUNye7aIRjjzSl0AucTEz5pBr1q7aI1PNzAHny+VUzbCAva/nY/IPysWriHV6gdVsBaBsBxhbFbHFzdLQCLC4M224pAfDCEk9AWSWkEeq1Uq05AqMCClVxpHALLrvJMla1TDg80F9Fo2CDPa802knc8PhZznEnmStPGMDt1TYGtPggHVwRj6vb/ay8TT0961auI5KliKU7oMbFVireT02uJm5G3JDx2H7NuCo5VmXV1RNxNxzGxQdhhsRoNrg7hEzDENq03MLdxaYseBVgYBrhLSYNxxsU4ywfmKDznEtLHEG0FaWArh7e8bq/0yyTS0VGTGzvHgfPbyXF08W5hMFB0tbGBqz8RjS8QLD98VWwdCpWcA0Ek8AJK7PJ+hIHarn/AKG//o/ZBxrGELpei+FY9x6y+kagDsY4d5W5nHRdjqc0mwWehH3VDKMhcIcZaOfK8W5/7QWMVgusbp25HgCsZ2V6D25Eb914nv4WXcswdMgET33ss7pFlRqw9t3WBA48jCA3RqvTLOy0a27nmNgQeSLnmF6ymSPqYLd45KlkmROpEOeYP5Rv5rVzB0Uz3wEHC0sWWuvtyWlTr31RPJCzbL7627H6vHmllBaTpfblf2QaNPMHch7oJcrjsKzhMeKq4lgaQG8kF7LsYbNtABkqNWvrdPp4KGX0dQdPGB+q0KWAZ3+qCWEwBc0GYnhCuswmnjPkiU0aECppKQCSBygVCjOQKiAFQwqVSorNcqnUQVq11QxDVpQqOLsgo9YnFRU61a6TaqAldq5PMWdXUPqPBdPVqyFi5xhi5mqPp+EHXdDs062joJ7VP/tO3obLoAvKejGb9RXaTtMOH9J3XqzDNxsdj3FBHE4YVGOY7Zwg/deUZvlLqNZzXcD68j5r10BZHSTo4azQ8DtCB4g7fvvQZvQOo3qywNAeLyB2nN7z3LsKdL325TyK5rJssFCCTcXaBwJ4OPMQulbUm42N0Bestt9uSz8TRM+KuBPCAGGpEbo8J0igQCHWoB4gqcqSCs3L2CbSCIM8iuPzXLzQqRw3aeYXdKlm+XCtTj+YXb48vNBhYDEdY2+43+6M6gCbrFw1Q0n+xH6LcbUBuEFjDMDbBXaJVOkrlO3igu0yjNKp03K0woCpJBMgTkMtkopQ+PkfgqClWYPzD3+yp1GD849HfZGx4MSCBEkyXCbbCFn4yrT0t1OIJMtDS/tbgB/ZJDdjI5oJkD87fR32WZjKbTvUb6P/AMVcblL3yQ/aLMqahtcSe/nzQMdkRc0lxeBw6shpA/qnigxK2Hb/AMZn9tT/AAUG0Wn/AN5n9tX/AAVqp0e6tsmsXlriRqbMtB+mo0xImb2VDLcypVKxa9tNhgw2XgOImdFvC2/iguU8G3/is9Kn+KLVywy5hEwS0xtaQUz6wbADWSJkt1HfaQ4W/wBLQxeKmrUBNtb/AGcUHm+Z4M0KpB4H24L0foRmRr0NBu6l/wBvD0uFgZ9lIcNZ/lIDhsYOx8JgT3qpkOdjC12xs0wRa7TBgkbuBlUeqsYAP3ccLd6Z9a0D/cd6AypqAIMgiR4G4hGFE8kGccGdUBXqNLSEUUjyT9UeXwoGSUxSPL4SNE8vhUQBUoWLnHSWnhzp+p9rDYSJEn7K/lGZNxFIPbvs4ciEGXn/AEj/AA5LWtl3M7CeQ4ofRjpH17iyoZcbtPy1H6W5L11LW0dumPVvEeW/quAwdY0qgIMEGR5bIPXIUKlWFXyrMBXpB432cOTuKsVmWnkg5nP8BfrBx+rx5oGVvP0+i08wzWm0Fv1EiI4eqrYd4jsCAePE+JQXqZjbdGYq9IK0wIDUlcpqmxW6aA4TJApIHKHx8j8FEch8fI/BUGVmcDSSSAJP0ki0OueFwFyeDruJFQ7tixuA0SGt8Iv4ldL0jxAZRMjVNtMuE8bFux5HxXMU30y3sPNPTbTWBA7h1jQQbcSAqNirVZ1ZrNse0N/7pA8OHcufqdLGAxrcZFoljoA37Lok8J4JjUrhpbTayrSdOvQ9lSecaDrHouWxNJoJADqTjIGtriC295ABbO0HZBqZv0qJboaXPYRJLyO1O92hpHHcmYXPOxdIkfwTPPrnNE8wNJI9UDrZsbwfO26DNzAPG258ufBB2mS4sVqY0zqEhw1OeQOEudcjddHjcUylXfqI1Go/vABcYJHcbHxXF5G99Ck4uDm6rskFpIuSQCLX0+KJnrnvxlburVAIH/yOUHQZhjA6WjYgt7y07Arh8bTNKoQeB9uBW/mRq4drdbC17mh1/mOa5iu9z3EmSTxKo9S6B5z1tHq3HtUxbvYfsflddUHaPivFujWanD1muHA3HMHcei9pLwbjY3CgQCYhSChimOLHBhh0dk9/BUBxGY06RAqOAJ2HHxjkrq8dzLE1BVOsmZvO8969E6HZz19HS49umAPFvA+W3og5jp5lbqdbUPoc1unu0ta0j290LoZnnU1dLz2HwHd3J3ku/wA9ysYikWHeAWnk4C3rsvKa2GNKoQRBBgqD2NefdLMj6qpqYOw+7e48W/vmuk6JZv11LQ49qmPVvD029Fp5nl4r0iw+LTycNvsqOK6KZv1NSHHsus7u5HyXfLzGrhHU6hBEEGD4ruejuOL6Wl27Nu8cPRBh9IMtNOpI+l12/qPJCyytFiutzHBiqwt47jxXI/hy10cig3KRVpipYQyAtBlvFAVghGYUBqNTQWGpJmp0EnKEfB+CplRH6H4KgzMaCYY0iXB1izUDaB4GT79y4jM6JpntO6zSKl+rcwxTgGfE7DvK9BrUQ7fcbb7EjULdyysZlXW0hrP8YbVJcHaSXdkuHcT6qjzLFYckXYSZMAAgkgCwP5RLSTbdY9WnVabF4PIOcTtPDuv5r0DNujFWoOyRqHW6Tq2Jjqz4SJjvWc/onW1g2gOsdezRQYGjnaq1p/6O9BzmBfiSBeo6YjusSLkcpWk01iAwl7CdPaBcDLtem7WyAS0haeCyesyziACaJdDpnsuFe45uIPnZSyzLKjTNZ8GAXEFxJe2o8kjTtLS1ALAdF6vV02kl5frdLmuDgHQZeXX2I32uu0w+RU6VZ9SJe57jJ4S4mG/dUcozAOqvBJJqOcZPENjqxf8ApkeS6CqO07xPyoMTpNkv4mlYdthlveDuP3yWbk/QGm0asR2if5AbCeZG59l1/UHkpCieSDx7OcgdQrOZymDzG4PovTcidU/iB4OkPJYTyO4HdPyrmIyZlRwc9motECdvMcVfg8h6BAMKQCmAeQ9ApAHkPQIOE6dZFfrmizrP/wCbgfP9Fz/R7MXYes1w4G45jiF6viKGtha4Agjk0+BgrzfNBUoVC0tp9k/8Gl5H6UHpTaocA5tw4AjwIC5Hppkk/wAVo3s/x4Hz/RWOiWdmpNOoRJu2wAsI0gDawHoukr0Q9pa64cIKDzroxXNPEM/5gD3g7hejYfEB7GubEOAI34+a5fBdHtFcF2zXCO+9lt5VDGhg24II5llrHO1ljTznV5GzlHDuDSNLWiOWr7rTIlVhhL9yA4qCJsBBM34AnmsXFMZUqS08L9/eFoY3C9mW7NbUkeLHX9VhUCQ5BpU2htmo9NqgxsiQj02KibWorAnY1TCCTQnSCSCRUVJMQoBOjkfX/SC9o5H1H2R3BMKE72HNBU6pp4H1H2VauxvJ39w/xWk7SNhPif0Cr1Ht/I33+6KxqtJn5Xf3D/FQ/DMP8rvN7f8AFar3sO7dPe0z7FVcRgiBqB1N5jh3EcERgVurpVLNfIIIIe3y/kXVYbFCq0PH8145HiFgY/CagDxCfDVKlKk4NO5nvHOPZB0FZxNXSOJ9FcdSaBJ2Alc/h8zNMvnSP4r7u33Chiuk7QDqf2eOzRHiUFiviqur+GW3MBpDRH/UeCsYeq9t6tQPP5KbBpnkah/SFnYzpFhWzTpHXVe0mm1rXVHHcBwgXEjfuVdlPFB9KpVaW0g8FzGg1KxABIJYyQxs6ZMnfZUdFgW1Xt1VQKRIcBTEPc2/Zc5/0k72Ai4us/pBnD8GwOcHPFgCynJJjZwAhk81oUcyY76XDva4Fh9HAQfJCzTMezpEjWDqnlsQgB0ex1Ws57qjmaSwFrGthzZInUTdD6UZR1rNYHabv3t/1+qs5LQIc4kESy3KA4LUhQcJlOWvDgRaDv3hdzRqagD6+KpVsNpNtuCNhDCoO+lJB5FVaFAq+zdIM8PUfdQQKQUi3w9QqVfEmYZp8dbJ8hKC6B8H4Kw8TgtLrbbjwWzhHEi8TBBgg8O4psVSkeCCjhWxY/s8lbBVMPurLLqggKI0KDQitCBwknSQOkkkgTW89goVHSiE2hQIUFd7UF7Fbc1CcxUUX01Ck8sMjzHAjkVcdTQnUlAHE5cZBa0w7hBlp4gobcC78rv7T9loaJL2niSR4gk/Eqs2iiuM6a5LihULqFKpUDzDRTF9RJ+qbNFx2jyWb0RyPEYHEVTjsO/EVS1hYWsdVp0w8GWtqFsahAmF1vSK9bSeAlt7SZBgcDt7Ktl9WlrHW02VLAAloLwJtB3Lf6eHBEbPRlpcx7nUnU3BwbLmFry2AYmJLZm2ytVs2pMfBjk59oF7NnjdZLs0aHhtINps6xurTpZJ1ADW7YH+kSeawMLi8RVLuqw760VHxUfT6mmBqMBoqlsiOIBmUHf18YxtnOHgTJ/t3WTis1DyG0ohpkkgWPAAcFh5xSxHVNGIqU8NSqVGMcKDdT7me1WMNaLb347rXp4dlJgaxsNAsNz4k7knmqJdHMe6rXrBxcdDALiGghwsOa6CFm5LUkvFvpnv3AWmoIuZKdrQNk6dUMknATwgiGqhjMNDpHH54hXqlUNuVSq4rVbggjh3ltwlVrF26IGykKSAVOmrdOnCTGooCBgFMJoUgEDpk6SCTP0UtP7gqLePh9lM/dZ1Taf3BTOZy+E2vu+U4f3fKAZCiWorwoKoEWKBpKwp9XHCUAqNN0gl3kSboJcRxPqVbbMkkTysoGnq3F+cfKisTOsvxFR+qi9wttrc0SDaw3BBhUK2UYuLPcTIMdfUaBYgyW3I/pEeIXRvpQbqJYqMvBZRUb2qtWrUqd1RzaYHBrWAxbmbrQLXcinNNL8Mfy+yIrYvBCq0sq09bDuCJH+vFYmCyCvh9TKY1UGkdUH1C57W8RMbC8C9gLrpPwp/KfRP+GJ/lPogzsspVKbnOeABpgR/zD9JWxrETwVL8DBuIRTSt3IDsqg7IoCqMt5K04mLNPogcuhVq2M/L6pqlJ7twVAYN3IoAGTup06Ksfh43CmGoBtYiigeRSDVaj9+SaoAonkVIUjyRgP3BSj9wVKBFsJIxb+4QnNhWhkkklUSbx8Pspnj5/ohtKI77rOqEkkktIk/fyHwoqT/ALfCioHbupF0mDzsot3UzaT6fdFQIKf6fH4SD0he3HgghVG3gh6UdwmPBR6s8kASEWo+8Ha3iLJOpGFNzbye74QVqlMg7ojWabnfgPupB5/fPmk29j5eKBn3AJ71Aojm2A8flN1R5FBUqMU8Q3teQ+AjuoGNkqrb+Q+EQJmFP7KMynpuRZTAH9PumeBHDylRTVbgRzKgAiEWHml1Z5KiICP+/wD6ofVFTa6f33Qpog/f0+E4YUqm/p8KQHh6qhgCN09Q7eaZwtw9Ux2HmoIpJJLSEpNeopKCVu9K3eop0UnFMkkiHCkXg8PdQSQSkcvdLUOXuopIJPdKjKSSBFykXzuPdRSQPI5e6aRy90kkCe+Y7lGVJJA2opy4Hce6SSBSOXunkcvcpkkDud5KKdJAg5JJJBMu7vdNI5e6ikglI5e6TnKKSBJJJKj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147" name="AutoShape 18" descr="data:image/jpeg;base64,/9j/4AAQSkZJRgABAQAAAQABAAD/2wCEAAkGBhQQEBUUEBQWFBQSFBUXFBUVFBUVFBcVFBQVFRUUFBQXHCYeFxkjGRcUHy8gIycpLCwsFR4xNTAqNSYrLCkBCQoKDgwOFw8PFCkcFBgpKSkpKSkpKSkpKSkpKSksKSkpKSkpKSwpKSkpKSkpKSksKSksLCwpKSkpLCkpKSwpLP/AABEIAMwA+AMBIgACEQEDEQH/xAAbAAABBQEBAAAAAAAAAAAAAAADAAECBAUGB//EAD4QAAEDAgQCCQIEBgAFBQAAAAEAAhEDIQQFEjFBUQYTImFxgZGhsTLRFFLB8CNCYpLS4VNygrLxB0NjosL/xAAXAQEBAQEAAAAAAAAAAAAAAAAAAQID/8QAGBEBAQEBAQAAAAAAAAAAAAAAABEBQSH/2gAMAwEAAhEDEQA/APZkkky6MkkSkVElA8pShkpi9ATUlqQDVUeuQWS5NrVY1lF1eEFvUn1rPdikwxKDQ1ptapjEJjXQXusT61n/AIhI4pBf1pa1njFKQxKC/rT6lRGIRG1kFrUlKB1qdtRAdJCD1LUgmkoynlA6dRlOgdJJJAkkkkCShJFoDdTQEtKFUdG9vGyi/G1rxTtwkFZuMxFWqRLYidu/mir/AFwJgEE8pE+ijVJG9vFQyrC6Zq1LBoMfqf0Rs5qdljhsT8if0SinUqKTaDzfSfRKjmVKjeqe1wGkm3kFTwWeYurVaRS/huI/kMaCbnX4IC1K0GNjxlRAJEgEjmAUfpPiGhzAI1Xnnp4T5/qrVJrm4M6AS5zSQBvLuXkVKMarVtKDTxeow2XH+kE/CpYrB141VKb2gd1h4wtnoZhYc955Bo8zJ+AqgLcYAYcdJG4cCD6FGdWnbbmuezDFl9eo47F7o8JgewR8BiSezw3Co1iXH6QSBuQCVDq3/ld/afstXC1/w+DfVi4DnCfRs+aj0YzypitZe1rQzTGmbkzzPcs1WYXkGDIPI2KNRl2wJ8Lqq+t1lao47F5jwBgewXR4GmKLW6rOqOA8zsFaMtx0/Vbxt8p6VTV9Nx3X+FW6VVNNWPzAO9BH6LSylhZgiWglzg9wA3JNhHkAlAm1kaSNxE87IGT4KpraajSIvcckXM8RqxAYOAaPNx/8JQaSBsfRSa5EzYP0taxpN7xwAHH1U8vploJcI8eXFSgLawmJE8pE+ik6u0WLgDyJAWV0ZqGrWqVD3n+90/AUcfhaz6z3dW7TMA9wEA+3uqNduIadnD1CNCw8spE1mgiINwe5bWPrQ5rR3k/CCcJg6eKJTOppHGFUqVhh6d7vd7n7BSiwkqmAe5wJduTKS0i2pPfppkjeCR48FAqvXzB7bNAPjP3U1SwGLqucA4W4mIhQxdacQKbRJLQSRw3ufL5CapmFUiAADzj7rJp4p+He8wHufBLnTMcrFSDfzCgHs0B4YOMxJHLdAzdobhd5FMNvziGrnsGDUe99Tdxn/wAeyJmWcObTNFoaWlpBMGRN7X3CQNisme6j1xcHamtdpAMgOj4lXMnzisarKOhpYGgEgEFoDd5mN1n5b0lqUGBpAe1otMgjukcFPE9OKkfw6TQeZJPtZPQukuGbTrjq93gTeYc5xAN+a1ek+Z1MLRpig0lxOmzC+GtbvA8lyeExrjUdWqnU6Q6XbSNhA4bWCO//ANRcRNqdL0f/AJJB03RXMa9em84lkAEBpLdGoX1Ag8Ba/elgcS2lhK1Vphs1XNPc0lrY7rW8VzwzvF41paS2kwjtFjSHEHhJJKF0hxtWjg24dob1Ra1mqHauyQb9qLxy5pBj0q+q62sky99Rw0g3tMWA3JJ8FymCxEGF6Lk+P6jLzUkF3aIBO5LtIkSrobphVcKTKFJjjMFxa1xAa3YSOJN/LvRuj9F1DBPeWkPOtwEHVYQ0R4j3WM/p7XBtTp+j/wDJbfRrpE/ENqOrBjAwiIkTYk/USpwZfRDDuqPOtsCn9UzOrgIPqt7GUW1azHdcwCmQQ2QbgyePFcTV6cVGMeym1g6wvJcNWuXkkumYm/ssLCvOoEbgghJR3vTaj/EpO5hzfQgj5WtmWKOFoMDIkaW3E2AuuVx/Sd1bQajWAU3hwgOkkbt32Kp5t0tfiC0FrWhsxEzfxJ5JB2mQZjVrF/WRDQIgRcz+gWfl1Xrca53DW4+TbD4Cx8nz+rSaW02NdqMknVO0QIP7lWMuxL8KSS3tEbOB4me5INzNs5qMraKcQAJkTc3+IR8TjHDBue+NRYdrDtGG/IXOjH63PqOiSdhe8QAJ4WCbMM6qVKQpFrQ3s7TPZ2FzzSDa6KUNGHc/mSfJo+8psLmdd1ZrdMtMauwRAO5nuQMJmj6NJrGtadI4zvueKr1eldeSA1gjjDj8lIOjLR+IEbimZ8yAJ91WrO1Vz3QP35yszJcXUAc93adUNye7aIRjjzSl0AucTEz5pBr1q7aI1PNzAHny+VUzbCAva/nY/IPysWriHV6gdVsBaBsBxhbFbHFzdLQCLC4M224pAfDCEk9AWSWkEeq1Uq05AqMCClVxpHALLrvJMla1TDg80F9Fo2CDPa802knc8PhZznEnmStPGMDt1TYGtPggHVwRj6vb/ay8TT0961auI5KliKU7oMbFVireT02uJm5G3JDx2H7NuCo5VmXV1RNxNxzGxQdhhsRoNrg7hEzDENq03MLdxaYseBVgYBrhLSYNxxsU4ywfmKDznEtLHEG0FaWArh7e8bq/0yyTS0VGTGzvHgfPbyXF08W5hMFB0tbGBqz8RjS8QLD98VWwdCpWcA0Ek8AJK7PJ+hIHarn/AKG//o/ZBxrGELpei+FY9x6y+kagDsY4d5W5nHRdjqc0mwWehH3VDKMhcIcZaOfK8W5/7QWMVgusbp25HgCsZ2V6D25Eb914nv4WXcswdMgET33ss7pFlRqw9t3WBA48jCA3RqvTLOy0a27nmNgQeSLnmF6ymSPqYLd45KlkmROpEOeYP5Rv5rVzB0Uz3wEHC0sWWuvtyWlTr31RPJCzbL7627H6vHmllBaTpfblf2QaNPMHch7oJcrjsKzhMeKq4lgaQG8kF7LsYbNtABkqNWvrdPp4KGX0dQdPGB+q0KWAZ3+qCWEwBc0GYnhCuswmnjPkiU0aECppKQCSBygVCjOQKiAFQwqVSorNcqnUQVq11QxDVpQqOLsgo9YnFRU61a6TaqAldq5PMWdXUPqPBdPVqyFi5xhi5mqPp+EHXdDs062joJ7VP/tO3obLoAvKejGb9RXaTtMOH9J3XqzDNxsdj3FBHE4YVGOY7Zwg/deUZvlLqNZzXcD68j5r10BZHSTo4azQ8DtCB4g7fvvQZvQOo3qywNAeLyB2nN7z3LsKdL325TyK5rJssFCCTcXaBwJ4OPMQulbUm42N0Bestt9uSz8TRM+KuBPCAGGpEbo8J0igQCHWoB4gqcqSCs3L2CbSCIM8iuPzXLzQqRw3aeYXdKlm+XCtTj+YXb48vNBhYDEdY2+43+6M6gCbrFw1Q0n+xH6LcbUBuEFjDMDbBXaJVOkrlO3igu0yjNKp03K0woCpJBMgTkMtkopQ+PkfgqClWYPzD3+yp1GD849HfZGx4MSCBEkyXCbbCFn4yrT0t1OIJMtDS/tbgB/ZJDdjI5oJkD87fR32WZjKbTvUb6P/AMVcblL3yQ/aLMqahtcSe/nzQMdkRc0lxeBw6shpA/qnigxK2Hb/AMZn9tT/AAUG0Wn/AN5n9tX/AAVqp0e6tsmsXlriRqbMtB+mo0xImb2VDLcypVKxa9tNhgw2XgOImdFvC2/iguU8G3/is9Kn+KLVywy5hEwS0xtaQUz6wbADWSJkt1HfaQ4W/wBLQxeKmrUBNtb/AGcUHm+Z4M0KpB4H24L0foRmRr0NBu6l/wBvD0uFgZ9lIcNZ/lIDhsYOx8JgT3qpkOdjC12xs0wRa7TBgkbuBlUeqsYAP3ccLd6Z9a0D/cd6AypqAIMgiR4G4hGFE8kGccGdUBXqNLSEUUjyT9UeXwoGSUxSPL4SNE8vhUQBUoWLnHSWnhzp+p9rDYSJEn7K/lGZNxFIPbvs4ciEGXn/AEj/AA5LWtl3M7CeQ4ofRjpH17iyoZcbtPy1H6W5L11LW0dumPVvEeW/quAwdY0qgIMEGR5bIPXIUKlWFXyrMBXpB432cOTuKsVmWnkg5nP8BfrBx+rx5oGVvP0+i08wzWm0Fv1EiI4eqrYd4jsCAePE+JQXqZjbdGYq9IK0wIDUlcpqmxW6aA4TJApIHKHx8j8FEch8fI/BUGVmcDSSSAJP0ki0OueFwFyeDruJFQ7tixuA0SGt8Iv4ldL0jxAZRMjVNtMuE8bFux5HxXMU30y3sPNPTbTWBA7h1jQQbcSAqNirVZ1ZrNse0N/7pA8OHcufqdLGAxrcZFoljoA37Lok8J4JjUrhpbTayrSdOvQ9lSecaDrHouWxNJoJADqTjIGtriC295ABbO0HZBqZv0qJboaXPYRJLyO1O92hpHHcmYXPOxdIkfwTPPrnNE8wNJI9UDrZsbwfO26DNzAPG258ufBB2mS4sVqY0zqEhw1OeQOEudcjddHjcUylXfqI1Go/vABcYJHcbHxXF5G99Ck4uDm6rskFpIuSQCLX0+KJnrnvxlburVAIH/yOUHQZhjA6WjYgt7y07Arh8bTNKoQeB9uBW/mRq4drdbC17mh1/mOa5iu9z3EmSTxKo9S6B5z1tHq3HtUxbvYfsflddUHaPivFujWanD1muHA3HMHcei9pLwbjY3CgQCYhSChimOLHBhh0dk9/BUBxGY06RAqOAJ2HHxjkrq8dzLE1BVOsmZvO8969E6HZz19HS49umAPFvA+W3og5jp5lbqdbUPoc1unu0ta0j290LoZnnU1dLz2HwHd3J3ku/wA9ysYikWHeAWnk4C3rsvKa2GNKoQRBBgqD2NefdLMj6qpqYOw+7e48W/vmuk6JZv11LQ49qmPVvD029Fp5nl4r0iw+LTycNvsqOK6KZv1NSHHsus7u5HyXfLzGrhHU6hBEEGD4ruejuOL6Wl27Nu8cPRBh9IMtNOpI+l12/qPJCyytFiutzHBiqwt47jxXI/hy10cig3KRVpipYQyAtBlvFAVghGYUBqNTQWGpJmp0EnKEfB+CplRH6H4KgzMaCYY0iXB1izUDaB4GT79y4jM6JpntO6zSKl+rcwxTgGfE7DvK9BrUQ7fcbb7EjULdyysZlXW0hrP8YbVJcHaSXdkuHcT6qjzLFYckXYSZMAAgkgCwP5RLSTbdY9WnVabF4PIOcTtPDuv5r0DNujFWoOyRqHW6Tq2Jjqz4SJjvWc/onW1g2gOsdezRQYGjnaq1p/6O9BzmBfiSBeo6YjusSLkcpWk01iAwl7CdPaBcDLtem7WyAS0haeCyesyziACaJdDpnsuFe45uIPnZSyzLKjTNZ8GAXEFxJe2o8kjTtLS1ALAdF6vV02kl5frdLmuDgHQZeXX2I32uu0w+RU6VZ9SJe57jJ4S4mG/dUcozAOqvBJJqOcZPENjqxf8ApkeS6CqO07xPyoMTpNkv4mlYdthlveDuP3yWbk/QGm0asR2if5AbCeZG59l1/UHkpCieSDx7OcgdQrOZymDzG4PovTcidU/iB4OkPJYTyO4HdPyrmIyZlRwc9motECdvMcVfg8h6BAMKQCmAeQ9ApAHkPQIOE6dZFfrmizrP/wCbgfP9Fz/R7MXYes1w4G45jiF6viKGtha4Agjk0+BgrzfNBUoVC0tp9k/8Gl5H6UHpTaocA5tw4AjwIC5Hppkk/wAVo3s/x4Hz/RWOiWdmpNOoRJu2wAsI0gDawHoukr0Q9pa64cIKDzroxXNPEM/5gD3g7hejYfEB7GubEOAI34+a5fBdHtFcF2zXCO+9lt5VDGhg24II5llrHO1ljTznV5GzlHDuDSNLWiOWr7rTIlVhhL9yA4qCJsBBM34AnmsXFMZUqS08L9/eFoY3C9mW7NbUkeLHX9VhUCQ5BpU2htmo9NqgxsiQj02KibWorAnY1TCCTQnSCSCRUVJMQoBOjkfX/SC9o5H1H2R3BMKE72HNBU6pp4H1H2VauxvJ39w/xWk7SNhPif0Cr1Ht/I33+6KxqtJn5Xf3D/FQ/DMP8rvN7f8AFar3sO7dPe0z7FVcRgiBqB1N5jh3EcERgVurpVLNfIIIIe3y/kXVYbFCq0PH8145HiFgY/CagDxCfDVKlKk4NO5nvHOPZB0FZxNXSOJ9FcdSaBJ2Alc/h8zNMvnSP4r7u33Chiuk7QDqf2eOzRHiUFiviqur+GW3MBpDRH/UeCsYeq9t6tQPP5KbBpnkah/SFnYzpFhWzTpHXVe0mm1rXVHHcBwgXEjfuVdlPFB9KpVaW0g8FzGg1KxABIJYyQxs6ZMnfZUdFgW1Xt1VQKRIcBTEPc2/Zc5/0k72Ai4us/pBnD8GwOcHPFgCynJJjZwAhk81oUcyY76XDva4Fh9HAQfJCzTMezpEjWDqnlsQgB0ex1Ws57qjmaSwFrGthzZInUTdD6UZR1rNYHabv3t/1+qs5LQIc4kESy3KA4LUhQcJlOWvDgRaDv3hdzRqagD6+KpVsNpNtuCNhDCoO+lJB5FVaFAq+zdIM8PUfdQQKQUi3w9QqVfEmYZp8dbJ8hKC6B8H4Kw8TgtLrbbjwWzhHEi8TBBgg8O4psVSkeCCjhWxY/s8lbBVMPurLLqggKI0KDQitCBwknSQOkkkgTW89goVHSiE2hQIUFd7UF7Fbc1CcxUUX01Ck8sMjzHAjkVcdTQnUlAHE5cZBa0w7hBlp4gobcC78rv7T9loaJL2niSR4gk/Eqs2iiuM6a5LihULqFKpUDzDRTF9RJ+qbNFx2jyWb0RyPEYHEVTjsO/EVS1hYWsdVp0w8GWtqFsahAmF1vSK9bSeAlt7SZBgcDt7Ktl9WlrHW02VLAAloLwJtB3Lf6eHBEbPRlpcx7nUnU3BwbLmFry2AYmJLZm2ytVs2pMfBjk59oF7NnjdZLs0aHhtINps6xurTpZJ1ADW7YH+kSeawMLi8RVLuqw760VHxUfT6mmBqMBoqlsiOIBmUHf18YxtnOHgTJ/t3WTis1DyG0ohpkkgWPAAcFh5xSxHVNGIqU8NSqVGMcKDdT7me1WMNaLb347rXp4dlJgaxsNAsNz4k7knmqJdHMe6rXrBxcdDALiGghwsOa6CFm5LUkvFvpnv3AWmoIuZKdrQNk6dUMknATwgiGqhjMNDpHH54hXqlUNuVSq4rVbggjh3ltwlVrF26IGykKSAVOmrdOnCTGooCBgFMJoUgEDpk6SCTP0UtP7gqLePh9lM/dZ1Taf3BTOZy+E2vu+U4f3fKAZCiWorwoKoEWKBpKwp9XHCUAqNN0gl3kSboJcRxPqVbbMkkTysoGnq3F+cfKisTOsvxFR+qi9wttrc0SDaw3BBhUK2UYuLPcTIMdfUaBYgyW3I/pEeIXRvpQbqJYqMvBZRUb2qtWrUqd1RzaYHBrWAxbmbrQLXcinNNL8Mfy+yIrYvBCq0sq09bDuCJH+vFYmCyCvh9TKY1UGkdUH1C57W8RMbC8C9gLrpPwp/KfRP+GJ/lPogzsspVKbnOeABpgR/zD9JWxrETwVL8DBuIRTSt3IDsqg7IoCqMt5K04mLNPogcuhVq2M/L6pqlJ7twVAYN3IoAGTup06Ksfh43CmGoBtYiigeRSDVaj9+SaoAonkVIUjyRgP3BSj9wVKBFsJIxb+4QnNhWhkkklUSbx8Pspnj5/ohtKI77rOqEkkktIk/fyHwoqT/ALfCioHbupF0mDzsot3UzaT6fdFQIKf6fH4SD0he3HgghVG3gh6UdwmPBR6s8kASEWo+8Ha3iLJOpGFNzbye74QVqlMg7ojWabnfgPupB5/fPmk29j5eKBn3AJ71Aojm2A8flN1R5FBUqMU8Q3teQ+AjuoGNkqrb+Q+EQJmFP7KMynpuRZTAH9PumeBHDylRTVbgRzKgAiEWHml1Z5KiICP+/wD6ofVFTa6f33Qpog/f0+E4YUqm/p8KQHh6qhgCN09Q7eaZwtw9Ux2HmoIpJJLSEpNeopKCVu9K3eop0UnFMkkiHCkXg8PdQSQSkcvdLUOXuopIJPdKjKSSBFykXzuPdRSQPI5e6aRy90kkCe+Y7lGVJJA2opy4Hce6SSBSOXunkcvcpkkDud5KKdJAg5JJJBMu7vdNI5e6ikglI5e6TnKKSBJJJKj/2Q==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148" name="AutoShape 20" descr="data:image/jpeg;base64,/9j/4AAQSkZJRgABAQAAAQABAAD/2wCEAAkGBhQQEBUUEBQWFBQSFBUXFBUVFBUVFBcVFBQVFRUUFBQXHCYeFxkjGRcUHy8gIycpLCwsFR4xNTAqNSYrLCkBCQoKDgwOFw8PFCkcFBgpKSkpKSkpKSkpKSkpKSksKSkpKSkpKSwpKSkpKSkpKSksKSksLCwpKSkpLCkpKSwpLP/AABEIAMwA+AMBIgACEQEDEQH/xAAbAAABBQEBAAAAAAAAAAAAAAADAAECBAUGB//EAD4QAAEDAgQCCQIEBgAFBQAAAAEAAhEDIQQFEjFBUQYTImFxgZGhsTLRFFLB8CNCYpLS4VNygrLxB0NjosL/xAAXAQEBAQEAAAAAAAAAAAAAAAAAAQID/8QAGBEBAQEBAQAAAAAAAAAAAAAAABEBQSH/2gAMAwEAAhEDEQA/APZkkky6MkkSkVElA8pShkpi9ATUlqQDVUeuQWS5NrVY1lF1eEFvUn1rPdikwxKDQ1ptapjEJjXQXusT61n/AIhI4pBf1pa1njFKQxKC/rT6lRGIRG1kFrUlKB1qdtRAdJCD1LUgmkoynlA6dRlOgdJJJAkkkkCShJFoDdTQEtKFUdG9vGyi/G1rxTtwkFZuMxFWqRLYidu/mir/AFwJgEE8pE+ijVJG9vFQyrC6Zq1LBoMfqf0Rs5qdljhsT8if0SinUqKTaDzfSfRKjmVKjeqe1wGkm3kFTwWeYurVaRS/huI/kMaCbnX4IC1K0GNjxlRAJEgEjmAUfpPiGhzAI1Xnnp4T5/qrVJrm4M6AS5zSQBvLuXkVKMarVtKDTxeow2XH+kE/CpYrB141VKb2gd1h4wtnoZhYc955Bo8zJ+AqgLcYAYcdJG4cCD6FGdWnbbmuezDFl9eo47F7o8JgewR8BiSezw3Co1iXH6QSBuQCVDq3/ld/afstXC1/w+DfVi4DnCfRs+aj0YzypitZe1rQzTGmbkzzPcs1WYXkGDIPI2KNRl2wJ8Lqq+t1lao47F5jwBgewXR4GmKLW6rOqOA8zsFaMtx0/Vbxt8p6VTV9Nx3X+FW6VVNNWPzAO9BH6LSylhZgiWglzg9wA3JNhHkAlAm1kaSNxE87IGT4KpraajSIvcckXM8RqxAYOAaPNx/8JQaSBsfRSa5EzYP0taxpN7xwAHH1U8vploJcI8eXFSgLawmJE8pE+ik6u0WLgDyJAWV0ZqGrWqVD3n+90/AUcfhaz6z3dW7TMA9wEA+3uqNduIadnD1CNCw8spE1mgiINwe5bWPrQ5rR3k/CCcJg6eKJTOppHGFUqVhh6d7vd7n7BSiwkqmAe5wJduTKS0i2pPfppkjeCR48FAqvXzB7bNAPjP3U1SwGLqucA4W4mIhQxdacQKbRJLQSRw3ufL5CapmFUiAADzj7rJp4p+He8wHufBLnTMcrFSDfzCgHs0B4YOMxJHLdAzdobhd5FMNvziGrnsGDUe99Tdxn/wAeyJmWcObTNFoaWlpBMGRN7X3CQNisme6j1xcHamtdpAMgOj4lXMnzisarKOhpYGgEgEFoDd5mN1n5b0lqUGBpAe1otMgjukcFPE9OKkfw6TQeZJPtZPQukuGbTrjq93gTeYc5xAN+a1ek+Z1MLRpig0lxOmzC+GtbvA8lyeExrjUdWqnU6Q6XbSNhA4bWCO//ANRcRNqdL0f/AJJB03RXMa9em84lkAEBpLdGoX1Ag8Ba/elgcS2lhK1Vphs1XNPc0lrY7rW8VzwzvF41paS2kwjtFjSHEHhJJKF0hxtWjg24dob1Ra1mqHauyQb9qLxy5pBj0q+q62sky99Rw0g3tMWA3JJ8FymCxEGF6Lk+P6jLzUkF3aIBO5LtIkSrobphVcKTKFJjjMFxa1xAa3YSOJN/LvRuj9F1DBPeWkPOtwEHVYQ0R4j3WM/p7XBtTp+j/wDJbfRrpE/ENqOrBjAwiIkTYk/USpwZfRDDuqPOtsCn9UzOrgIPqt7GUW1azHdcwCmQQ2QbgyePFcTV6cVGMeym1g6wvJcNWuXkkumYm/ssLCvOoEbgghJR3vTaj/EpO5hzfQgj5WtmWKOFoMDIkaW3E2AuuVx/Sd1bQajWAU3hwgOkkbt32Kp5t0tfiC0FrWhsxEzfxJ5JB2mQZjVrF/WRDQIgRcz+gWfl1Xrca53DW4+TbD4Cx8nz+rSaW02NdqMknVO0QIP7lWMuxL8KSS3tEbOB4me5INzNs5qMraKcQAJkTc3+IR8TjHDBue+NRYdrDtGG/IXOjH63PqOiSdhe8QAJ4WCbMM6qVKQpFrQ3s7TPZ2FzzSDa6KUNGHc/mSfJo+8psLmdd1ZrdMtMauwRAO5nuQMJmj6NJrGtadI4zvueKr1eldeSA1gjjDj8lIOjLR+IEbimZ8yAJ91WrO1Vz3QP35yszJcXUAc93adUNye7aIRjjzSl0AucTEz5pBr1q7aI1PNzAHny+VUzbCAva/nY/IPysWriHV6gdVsBaBsBxhbFbHFzdLQCLC4M224pAfDCEk9AWSWkEeq1Uq05AqMCClVxpHALLrvJMla1TDg80F9Fo2CDPa802knc8PhZznEnmStPGMDt1TYGtPggHVwRj6vb/ay8TT0961auI5KliKU7oMbFVireT02uJm5G3JDx2H7NuCo5VmXV1RNxNxzGxQdhhsRoNrg7hEzDENq03MLdxaYseBVgYBrhLSYNxxsU4ywfmKDznEtLHEG0FaWArh7e8bq/0yyTS0VGTGzvHgfPbyXF08W5hMFB0tbGBqz8RjS8QLD98VWwdCpWcA0Ek8AJK7PJ+hIHarn/AKG//o/ZBxrGELpei+FY9x6y+kagDsY4d5W5nHRdjqc0mwWehH3VDKMhcIcZaOfK8W5/7QWMVgusbp25HgCsZ2V6D25Eb914nv4WXcswdMgET33ss7pFlRqw9t3WBA48jCA3RqvTLOy0a27nmNgQeSLnmF6ymSPqYLd45KlkmROpEOeYP5Rv5rVzB0Uz3wEHC0sWWuvtyWlTr31RPJCzbL7627H6vHmllBaTpfblf2QaNPMHch7oJcrjsKzhMeKq4lgaQG8kF7LsYbNtABkqNWvrdPp4KGX0dQdPGB+q0KWAZ3+qCWEwBc0GYnhCuswmnjPkiU0aECppKQCSBygVCjOQKiAFQwqVSorNcqnUQVq11QxDVpQqOLsgo9YnFRU61a6TaqAldq5PMWdXUPqPBdPVqyFi5xhi5mqPp+EHXdDs062joJ7VP/tO3obLoAvKejGb9RXaTtMOH9J3XqzDNxsdj3FBHE4YVGOY7Zwg/deUZvlLqNZzXcD68j5r10BZHSTo4azQ8DtCB4g7fvvQZvQOo3qywNAeLyB2nN7z3LsKdL325TyK5rJssFCCTcXaBwJ4OPMQulbUm42N0Bestt9uSz8TRM+KuBPCAGGpEbo8J0igQCHWoB4gqcqSCs3L2CbSCIM8iuPzXLzQqRw3aeYXdKlm+XCtTj+YXb48vNBhYDEdY2+43+6M6gCbrFw1Q0n+xH6LcbUBuEFjDMDbBXaJVOkrlO3igu0yjNKp03K0woCpJBMgTkMtkopQ+PkfgqClWYPzD3+yp1GD849HfZGx4MSCBEkyXCbbCFn4yrT0t1OIJMtDS/tbgB/ZJDdjI5oJkD87fR32WZjKbTvUb6P/AMVcblL3yQ/aLMqahtcSe/nzQMdkRc0lxeBw6shpA/qnigxK2Hb/AMZn9tT/AAUG0Wn/AN5n9tX/AAVqp0e6tsmsXlriRqbMtB+mo0xImb2VDLcypVKxa9tNhgw2XgOImdFvC2/iguU8G3/is9Kn+KLVywy5hEwS0xtaQUz6wbADWSJkt1HfaQ4W/wBLQxeKmrUBNtb/AGcUHm+Z4M0KpB4H24L0foRmRr0NBu6l/wBvD0uFgZ9lIcNZ/lIDhsYOx8JgT3qpkOdjC12xs0wRa7TBgkbuBlUeqsYAP3ccLd6Z9a0D/cd6AypqAIMgiR4G4hGFE8kGccGdUBXqNLSEUUjyT9UeXwoGSUxSPL4SNE8vhUQBUoWLnHSWnhzp+p9rDYSJEn7K/lGZNxFIPbvs4ciEGXn/AEj/AA5LWtl3M7CeQ4ofRjpH17iyoZcbtPy1H6W5L11LW0dumPVvEeW/quAwdY0qgIMEGR5bIPXIUKlWFXyrMBXpB432cOTuKsVmWnkg5nP8BfrBx+rx5oGVvP0+i08wzWm0Fv1EiI4eqrYd4jsCAePE+JQXqZjbdGYq9IK0wIDUlcpqmxW6aA4TJApIHKHx8j8FEch8fI/BUGVmcDSSSAJP0ki0OueFwFyeDruJFQ7tixuA0SGt8Iv4ldL0jxAZRMjVNtMuE8bFux5HxXMU30y3sPNPTbTWBA7h1jQQbcSAqNirVZ1ZrNse0N/7pA8OHcufqdLGAxrcZFoljoA37Lok8J4JjUrhpbTayrSdOvQ9lSecaDrHouWxNJoJADqTjIGtriC295ABbO0HZBqZv0qJboaXPYRJLyO1O92hpHHcmYXPOxdIkfwTPPrnNE8wNJI9UDrZsbwfO26DNzAPG258ufBB2mS4sVqY0zqEhw1OeQOEudcjddHjcUylXfqI1Go/vABcYJHcbHxXF5G99Ck4uDm6rskFpIuSQCLX0+KJnrnvxlburVAIH/yOUHQZhjA6WjYgt7y07Arh8bTNKoQeB9uBW/mRq4drdbC17mh1/mOa5iu9z3EmSTxKo9S6B5z1tHq3HtUxbvYfsflddUHaPivFujWanD1muHA3HMHcei9pLwbjY3CgQCYhSChimOLHBhh0dk9/BUBxGY06RAqOAJ2HHxjkrq8dzLE1BVOsmZvO8969E6HZz19HS49umAPFvA+W3og5jp5lbqdbUPoc1unu0ta0j290LoZnnU1dLz2HwHd3J3ku/wA9ysYikWHeAWnk4C3rsvKa2GNKoQRBBgqD2NefdLMj6qpqYOw+7e48W/vmuk6JZv11LQ49qmPVvD029Fp5nl4r0iw+LTycNvsqOK6KZv1NSHHsus7u5HyXfLzGrhHU6hBEEGD4ruejuOL6Wl27Nu8cPRBh9IMtNOpI+l12/qPJCyytFiutzHBiqwt47jxXI/hy10cig3KRVpipYQyAtBlvFAVghGYUBqNTQWGpJmp0EnKEfB+CplRH6H4KgzMaCYY0iXB1izUDaB4GT79y4jM6JpntO6zSKl+rcwxTgGfE7DvK9BrUQ7fcbb7EjULdyysZlXW0hrP8YbVJcHaSXdkuHcT6qjzLFYckXYSZMAAgkgCwP5RLSTbdY9WnVabF4PIOcTtPDuv5r0DNujFWoOyRqHW6Tq2Jjqz4SJjvWc/onW1g2gOsdezRQYGjnaq1p/6O9BzmBfiSBeo6YjusSLkcpWk01iAwl7CdPaBcDLtem7WyAS0haeCyesyziACaJdDpnsuFe45uIPnZSyzLKjTNZ8GAXEFxJe2o8kjTtLS1ALAdF6vV02kl5frdLmuDgHQZeXX2I32uu0w+RU6VZ9SJe57jJ4S4mG/dUcozAOqvBJJqOcZPENjqxf8ApkeS6CqO07xPyoMTpNkv4mlYdthlveDuP3yWbk/QGm0asR2if5AbCeZG59l1/UHkpCieSDx7OcgdQrOZymDzG4PovTcidU/iB4OkPJYTyO4HdPyrmIyZlRwc9motECdvMcVfg8h6BAMKQCmAeQ9ApAHkPQIOE6dZFfrmizrP/wCbgfP9Fz/R7MXYes1w4G45jiF6viKGtha4Agjk0+BgrzfNBUoVC0tp9k/8Gl5H6UHpTaocA5tw4AjwIC5Hppkk/wAVo3s/x4Hz/RWOiWdmpNOoRJu2wAsI0gDawHoukr0Q9pa64cIKDzroxXNPEM/5gD3g7hejYfEB7GubEOAI34+a5fBdHtFcF2zXCO+9lt5VDGhg24II5llrHO1ljTznV5GzlHDuDSNLWiOWr7rTIlVhhL9yA4qCJsBBM34AnmsXFMZUqS08L9/eFoY3C9mW7NbUkeLHX9VhUCQ5BpU2htmo9NqgxsiQj02KibWorAnY1TCCTQnSCSCRUVJMQoBOjkfX/SC9o5H1H2R3BMKE72HNBU6pp4H1H2VauxvJ39w/xWk7SNhPif0Cr1Ht/I33+6KxqtJn5Xf3D/FQ/DMP8rvN7f8AFar3sO7dPe0z7FVcRgiBqB1N5jh3EcERgVurpVLNfIIIIe3y/kXVYbFCq0PH8145HiFgY/CagDxCfDVKlKk4NO5nvHOPZB0FZxNXSOJ9FcdSaBJ2Alc/h8zNMvnSP4r7u33Chiuk7QDqf2eOzRHiUFiviqur+GW3MBpDRH/UeCsYeq9t6tQPP5KbBpnkah/SFnYzpFhWzTpHXVe0mm1rXVHHcBwgXEjfuVdlPFB9KpVaW0g8FzGg1KxABIJYyQxs6ZMnfZUdFgW1Xt1VQKRIcBTEPc2/Zc5/0k72Ai4us/pBnD8GwOcHPFgCynJJjZwAhk81oUcyY76XDva4Fh9HAQfJCzTMezpEjWDqnlsQgB0ex1Ws57qjmaSwFrGthzZInUTdD6UZR1rNYHabv3t/1+qs5LQIc4kESy3KA4LUhQcJlOWvDgRaDv3hdzRqagD6+KpVsNpNtuCNhDCoO+lJB5FVaFAq+zdIM8PUfdQQKQUi3w9QqVfEmYZp8dbJ8hKC6B8H4Kw8TgtLrbbjwWzhHEi8TBBgg8O4psVSkeCCjhWxY/s8lbBVMPurLLqggKI0KDQitCBwknSQOkkkgTW89goVHSiE2hQIUFd7UF7Fbc1CcxUUX01Ck8sMjzHAjkVcdTQnUlAHE5cZBa0w7hBlp4gobcC78rv7T9loaJL2niSR4gk/Eqs2iiuM6a5LihULqFKpUDzDRTF9RJ+qbNFx2jyWb0RyPEYHEVTjsO/EVS1hYWsdVp0w8GWtqFsahAmF1vSK9bSeAlt7SZBgcDt7Ktl9WlrHW02VLAAloLwJtB3Lf6eHBEbPRlpcx7nUnU3BwbLmFry2AYmJLZm2ytVs2pMfBjk59oF7NnjdZLs0aHhtINps6xurTpZJ1ADW7YH+kSeawMLi8RVLuqw760VHxUfT6mmBqMBoqlsiOIBmUHf18YxtnOHgTJ/t3WTis1DyG0ohpkkgWPAAcFh5xSxHVNGIqU8NSqVGMcKDdT7me1WMNaLb347rXp4dlJgaxsNAsNz4k7knmqJdHMe6rXrBxcdDALiGghwsOa6CFm5LUkvFvpnv3AWmoIuZKdrQNk6dUMknATwgiGqhjMNDpHH54hXqlUNuVSq4rVbggjh3ltwlVrF26IGykKSAVOmrdOnCTGooCBgFMJoUgEDpk6SCTP0UtP7gqLePh9lM/dZ1Taf3BTOZy+E2vu+U4f3fKAZCiWorwoKoEWKBpKwp9XHCUAqNN0gl3kSboJcRxPqVbbMkkTysoGnq3F+cfKisTOsvxFR+qi9wttrc0SDaw3BBhUK2UYuLPcTIMdfUaBYgyW3I/pEeIXRvpQbqJYqMvBZRUb2qtWrUqd1RzaYHBrWAxbmbrQLXcinNNL8Mfy+yIrYvBCq0sq09bDuCJH+vFYmCyCvh9TKY1UGkdUH1C57W8RMbC8C9gLrpPwp/KfRP+GJ/lPogzsspVKbnOeABpgR/zD9JWxrETwVL8DBuIRTSt3IDsqg7IoCqMt5K04mLNPogcuhVq2M/L6pqlJ7twVAYN3IoAGTup06Ksfh43CmGoBtYiigeRSDVaj9+SaoAonkVIUjyRgP3BSj9wVKBFsJIxb+4QnNhWhkkklUSbx8Pspnj5/ohtKI77rOqEkkktIk/fyHwoqT/ALfCioHbupF0mDzsot3UzaT6fdFQIKf6fH4SD0he3HgghVG3gh6UdwmPBR6s8kASEWo+8Ha3iLJOpGFNzbye74QVqlMg7ojWabnfgPupB5/fPmk29j5eKBn3AJ71Aojm2A8flN1R5FBUqMU8Q3teQ+AjuoGNkqrb+Q+EQJmFP7KMynpuRZTAH9PumeBHDylRTVbgRzKgAiEWHml1Z5KiICP+/wD6ofVFTa6f33Qpog/f0+E4YUqm/p8KQHh6qhgCN09Q7eaZwtw9Ux2HmoIpJJLSEpNeopKCVu9K3eop0UnFMkkiHCkXg8PdQSQSkcvdLUOXuopIJPdKjKSSBFykXzuPdRSQPI5e6aRy90kkCe+Y7lGVJJA2opy4Hce6SSBSOXunkcvcpkkDud5KKdJAg5JJJBMu7vdNI5e6ikglI5e6TnKKSBJJJKj/2Q=="/>
          <p:cNvSpPr>
            <a:spLocks noChangeAspect="1" noChangeArrowheads="1"/>
          </p:cNvSpPr>
          <p:nvPr/>
        </p:nvSpPr>
        <p:spPr bwMode="auto">
          <a:xfrm>
            <a:off x="460375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149" name="object 2"/>
          <p:cNvSpPr>
            <a:spLocks/>
          </p:cNvSpPr>
          <p:nvPr/>
        </p:nvSpPr>
        <p:spPr bwMode="auto">
          <a:xfrm>
            <a:off x="0" y="0"/>
            <a:ext cx="9144000" cy="720725"/>
          </a:xfrm>
          <a:custGeom>
            <a:avLst/>
            <a:gdLst>
              <a:gd name="T0" fmla="*/ 0 w 10692130"/>
              <a:gd name="T1" fmla="*/ 0 h 7560309"/>
              <a:gd name="T2" fmla="*/ 9382 w 10692130"/>
              <a:gd name="T3" fmla="*/ 0 h 7560309"/>
              <a:gd name="T4" fmla="*/ 9382 w 10692130"/>
              <a:gd name="T5" fmla="*/ 0 h 7560309"/>
              <a:gd name="T6" fmla="*/ 0 w 10692130"/>
              <a:gd name="T7" fmla="*/ 0 h 7560309"/>
              <a:gd name="T8" fmla="*/ 0 w 10692130"/>
              <a:gd name="T9" fmla="*/ 0 h 756030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692130"/>
              <a:gd name="T16" fmla="*/ 0 h 7560309"/>
              <a:gd name="T17" fmla="*/ 10692130 w 10692130"/>
              <a:gd name="T18" fmla="*/ 7560309 h 756030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692130" h="7560309">
                <a:moveTo>
                  <a:pt x="0" y="7560056"/>
                </a:moveTo>
                <a:lnTo>
                  <a:pt x="10692003" y="7560056"/>
                </a:lnTo>
                <a:lnTo>
                  <a:pt x="10692003" y="0"/>
                </a:lnTo>
                <a:lnTo>
                  <a:pt x="0" y="0"/>
                </a:lnTo>
                <a:lnTo>
                  <a:pt x="0" y="7560056"/>
                </a:lnTo>
                <a:close/>
              </a:path>
            </a:pathLst>
          </a:custGeom>
          <a:solidFill>
            <a:srgbClr val="E95C0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628650" y="0"/>
            <a:ext cx="7886700" cy="712788"/>
          </a:xfrm>
          <a:prstGeom prst="rect">
            <a:avLst/>
          </a:prstGeom>
        </p:spPr>
        <p:txBody>
          <a:bodyPr anchor="ctr"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 cap="all" baseline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1600" dirty="0" smtClean="0">
                <a:latin typeface="LetoSans Bold" panose="02000803000000000000" pitchFamily="50" charset="0"/>
              </a:rPr>
              <a:t>Перечень работ по благоустройству дворовой территории </a:t>
            </a:r>
            <a:r>
              <a:rPr lang="en-US" sz="1600" dirty="0" smtClean="0">
                <a:latin typeface="LetoSans Bold" panose="02000803000000000000" pitchFamily="50" charset="0"/>
              </a:rPr>
              <a:t/>
            </a:r>
            <a:br>
              <a:rPr lang="en-US" sz="1600" dirty="0" smtClean="0">
                <a:latin typeface="LetoSans Bold" panose="02000803000000000000" pitchFamily="50" charset="0"/>
              </a:rPr>
            </a:br>
            <a:r>
              <a:rPr lang="ru-RU" sz="1600" dirty="0" smtClean="0">
                <a:latin typeface="LetoSans Bold" panose="02000803000000000000" pitchFamily="50" charset="0"/>
              </a:rPr>
              <a:t>по адресу</a:t>
            </a:r>
            <a:r>
              <a:rPr lang="en-US" sz="1600" dirty="0" smtClean="0">
                <a:latin typeface="LetoSans Bold" panose="02000803000000000000" pitchFamily="50" charset="0"/>
              </a:rPr>
              <a:t>:</a:t>
            </a:r>
            <a:r>
              <a:rPr lang="ru-RU" sz="1600" dirty="0" smtClean="0">
                <a:latin typeface="LetoSans Bold" panose="02000803000000000000" pitchFamily="50" charset="0"/>
              </a:rPr>
              <a:t>д.горка муравьевская, ул. 70 лет октября, 11, 11А</a:t>
            </a:r>
          </a:p>
        </p:txBody>
      </p:sp>
      <p:sp>
        <p:nvSpPr>
          <p:cNvPr id="6151" name="Номер слайда 2"/>
          <p:cNvSpPr txBox="1">
            <a:spLocks/>
          </p:cNvSpPr>
          <p:nvPr/>
        </p:nvSpPr>
        <p:spPr bwMode="auto">
          <a:xfrm>
            <a:off x="8459788" y="6394450"/>
            <a:ext cx="684212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>
              <a:solidFill>
                <a:srgbClr val="7F7F7F"/>
              </a:solidFill>
              <a:latin typeface="Arial Narrow" panose="020B0606020202030204" pitchFamily="34" charset="0"/>
            </a:endParaRPr>
          </a:p>
        </p:txBody>
      </p:sp>
      <p:pic>
        <p:nvPicPr>
          <p:cNvPr id="6152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276975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63550" y="976313"/>
          <a:ext cx="8248650" cy="4178303"/>
        </p:xfrm>
        <a:graphic>
          <a:graphicData uri="http://schemas.openxmlformats.org/drawingml/2006/table">
            <a:tbl>
              <a:tblPr/>
              <a:tblGrid>
                <a:gridCol w="94913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0759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2808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6383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71359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№ п/п</a:t>
                      </a: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Виды работ</a:t>
                      </a: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Объем работ,                                     ед.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изм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Стоимость работ,                           тыс. рублей</a:t>
                      </a: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308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Валка деревьев и вывоз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2,76м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/12 шт.</a:t>
                      </a:r>
                      <a:endParaRPr lang="ru-RU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36401</a:t>
                      </a:r>
                    </a:p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308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Разборка и вывоз </a:t>
                      </a:r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хоз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построек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 м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162862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308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Устройство песчаного основания </a:t>
                      </a:r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хоз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построек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0,936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м</a:t>
                      </a:r>
                      <a:r>
                        <a:rPr lang="ru-RU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1391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3308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Строительство </a:t>
                      </a:r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хоз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построек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5,84 м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656734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3308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Устройство песчаного основания под тротуарную плитку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27,84 м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24803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3308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Устройство покрытия из тротуарной плитки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 м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521406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3308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Устройство уличного освещения с установкой светильников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5шт,110 м.п.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299369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3308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Установка скамеек, урн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6шт, 6шт.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58423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16" descr="data:image/jpeg;base64,/9j/4AAQSkZJRgABAQAAAQABAAD/2wCEAAkGBhQQEBUUEBQWFBQSFBUXFBUVFBUVFBcVFBQVFRUUFBQXHCYeFxkjGRcUHy8gIycpLCwsFR4xNTAqNSYrLCkBCQoKDgwOFw8PFCkcFBgpKSkpKSkpKSkpKSkpKSksKSkpKSkpKSwpKSkpKSkpKSksKSksLCwpKSkpLCkpKSwpLP/AABEIAMwA+AMBIgACEQEDEQH/xAAbAAABBQEBAAAAAAAAAAAAAAADAAECBAUGB//EAD4QAAEDAgQCCQIEBgAFBQAAAAEAAhEDIQQFEjFBUQYTImFxgZGhsTLRFFLB8CNCYpLS4VNygrLxB0NjosL/xAAXAQEBAQEAAAAAAAAAAAAAAAAAAQID/8QAGBEBAQEBAQAAAAAAAAAAAAAAABEBQSH/2gAMAwEAAhEDEQA/APZkkky6MkkSkVElA8pShkpi9ATUlqQDVUeuQWS5NrVY1lF1eEFvUn1rPdikwxKDQ1ptapjEJjXQXusT61n/AIhI4pBf1pa1njFKQxKC/rT6lRGIRG1kFrUlKB1qdtRAdJCD1LUgmkoynlA6dRlOgdJJJAkkkkCShJFoDdTQEtKFUdG9vGyi/G1rxTtwkFZuMxFWqRLYidu/mir/AFwJgEE8pE+ijVJG9vFQyrC6Zq1LBoMfqf0Rs5qdljhsT8if0SinUqKTaDzfSfRKjmVKjeqe1wGkm3kFTwWeYurVaRS/huI/kMaCbnX4IC1K0GNjxlRAJEgEjmAUfpPiGhzAI1Xnnp4T5/qrVJrm4M6AS5zSQBvLuXkVKMarVtKDTxeow2XH+kE/CpYrB141VKb2gd1h4wtnoZhYc955Bo8zJ+AqgLcYAYcdJG4cCD6FGdWnbbmuezDFl9eo47F7o8JgewR8BiSezw3Co1iXH6QSBuQCVDq3/ld/afstXC1/w+DfVi4DnCfRs+aj0YzypitZe1rQzTGmbkzzPcs1WYXkGDIPI2KNRl2wJ8Lqq+t1lao47F5jwBgewXR4GmKLW6rOqOA8zsFaMtx0/Vbxt8p6VTV9Nx3X+FW6VVNNWPzAO9BH6LSylhZgiWglzg9wA3JNhHkAlAm1kaSNxE87IGT4KpraajSIvcckXM8RqxAYOAaPNx/8JQaSBsfRSa5EzYP0taxpN7xwAHH1U8vploJcI8eXFSgLawmJE8pE+ik6u0WLgDyJAWV0ZqGrWqVD3n+90/AUcfhaz6z3dW7TMA9wEA+3uqNduIadnD1CNCw8spE1mgiINwe5bWPrQ5rR3k/CCcJg6eKJTOppHGFUqVhh6d7vd7n7BSiwkqmAe5wJduTKS0i2pPfppkjeCR48FAqvXzB7bNAPjP3U1SwGLqucA4W4mIhQxdacQKbRJLQSRw3ufL5CapmFUiAADzj7rJp4p+He8wHufBLnTMcrFSDfzCgHs0B4YOMxJHLdAzdobhd5FMNvziGrnsGDUe99Tdxn/wAeyJmWcObTNFoaWlpBMGRN7X3CQNisme6j1xcHamtdpAMgOj4lXMnzisarKOhpYGgEgEFoDd5mN1n5b0lqUGBpAe1otMgjukcFPE9OKkfw6TQeZJPtZPQukuGbTrjq93gTeYc5xAN+a1ek+Z1MLRpig0lxOmzC+GtbvA8lyeExrjUdWqnU6Q6XbSNhA4bWCO//ANRcRNqdL0f/AJJB03RXMa9em84lkAEBpLdGoX1Ag8Ba/elgcS2lhK1Vphs1XNPc0lrY7rW8VzwzvF41paS2kwjtFjSHEHhJJKF0hxtWjg24dob1Ra1mqHauyQb9qLxy5pBj0q+q62sky99Rw0g3tMWA3JJ8FymCxEGF6Lk+P6jLzUkF3aIBO5LtIkSrobphVcKTKFJjjMFxa1xAa3YSOJN/LvRuj9F1DBPeWkPOtwEHVYQ0R4j3WM/p7XBtTp+j/wDJbfRrpE/ENqOrBjAwiIkTYk/USpwZfRDDuqPOtsCn9UzOrgIPqt7GUW1azHdcwCmQQ2QbgyePFcTV6cVGMeym1g6wvJcNWuXkkumYm/ssLCvOoEbgghJR3vTaj/EpO5hzfQgj5WtmWKOFoMDIkaW3E2AuuVx/Sd1bQajWAU3hwgOkkbt32Kp5t0tfiC0FrWhsxEzfxJ5JB2mQZjVrF/WRDQIgRcz+gWfl1Xrca53DW4+TbD4Cx8nz+rSaW02NdqMknVO0QIP7lWMuxL8KSS3tEbOB4me5INzNs5qMraKcQAJkTc3+IR8TjHDBue+NRYdrDtGG/IXOjH63PqOiSdhe8QAJ4WCbMM6qVKQpFrQ3s7TPZ2FzzSDa6KUNGHc/mSfJo+8psLmdd1ZrdMtMauwRAO5nuQMJmj6NJrGtadI4zvueKr1eldeSA1gjjDj8lIOjLR+IEbimZ8yAJ91WrO1Vz3QP35yszJcXUAc93adUNye7aIRjjzSl0AucTEz5pBr1q7aI1PNzAHny+VUzbCAva/nY/IPysWriHV6gdVsBaBsBxhbFbHFzdLQCLC4M224pAfDCEk9AWSWkEeq1Uq05AqMCClVxpHALLrvJMla1TDg80F9Fo2CDPa802knc8PhZznEnmStPGMDt1TYGtPggHVwRj6vb/ay8TT0961auI5KliKU7oMbFVireT02uJm5G3JDx2H7NuCo5VmXV1RNxNxzGxQdhhsRoNrg7hEzDENq03MLdxaYseBVgYBrhLSYNxxsU4ywfmKDznEtLHEG0FaWArh7e8bq/0yyTS0VGTGzvHgfPbyXF08W5hMFB0tbGBqz8RjS8QLD98VWwdCpWcA0Ek8AJK7PJ+hIHarn/AKG//o/ZBxrGELpei+FY9x6y+kagDsY4d5W5nHRdjqc0mwWehH3VDKMhcIcZaOfK8W5/7QWMVgusbp25HgCsZ2V6D25Eb914nv4WXcswdMgET33ss7pFlRqw9t3WBA48jCA3RqvTLOy0a27nmNgQeSLnmF6ymSPqYLd45KlkmROpEOeYP5Rv5rVzB0Uz3wEHC0sWWuvtyWlTr31RPJCzbL7627H6vHmllBaTpfblf2QaNPMHch7oJcrjsKzhMeKq4lgaQG8kF7LsYbNtABkqNWvrdPp4KGX0dQdPGB+q0KWAZ3+qCWEwBc0GYnhCuswmnjPkiU0aECppKQCSBygVCjOQKiAFQwqVSorNcqnUQVq11QxDVpQqOLsgo9YnFRU61a6TaqAldq5PMWdXUPqPBdPVqyFi5xhi5mqPp+EHXdDs062joJ7VP/tO3obLoAvKejGb9RXaTtMOH9J3XqzDNxsdj3FBHE4YVGOY7Zwg/deUZvlLqNZzXcD68j5r10BZHSTo4azQ8DtCB4g7fvvQZvQOo3qywNAeLyB2nN7z3LsKdL325TyK5rJssFCCTcXaBwJ4OPMQulbUm42N0Bestt9uSz8TRM+KuBPCAGGpEbo8J0igQCHWoB4gqcqSCs3L2CbSCIM8iuPzXLzQqRw3aeYXdKlm+XCtTj+YXb48vNBhYDEdY2+43+6M6gCbrFw1Q0n+xH6LcbUBuEFjDMDbBXaJVOkrlO3igu0yjNKp03K0woCpJBMgTkMtkopQ+PkfgqClWYPzD3+yp1GD849HfZGx4MSCBEkyXCbbCFn4yrT0t1OIJMtDS/tbgB/ZJDdjI5oJkD87fR32WZjKbTvUb6P/AMVcblL3yQ/aLMqahtcSe/nzQMdkRc0lxeBw6shpA/qnigxK2Hb/AMZn9tT/AAUG0Wn/AN5n9tX/AAVqp0e6tsmsXlriRqbMtB+mo0xImb2VDLcypVKxa9tNhgw2XgOImdFvC2/iguU8G3/is9Kn+KLVywy5hEwS0xtaQUz6wbADWSJkt1HfaQ4W/wBLQxeKmrUBNtb/AGcUHm+Z4M0KpB4H24L0foRmRr0NBu6l/wBvD0uFgZ9lIcNZ/lIDhsYOx8JgT3qpkOdjC12xs0wRa7TBgkbuBlUeqsYAP3ccLd6Z9a0D/cd6AypqAIMgiR4G4hGFE8kGccGdUBXqNLSEUUjyT9UeXwoGSUxSPL4SNE8vhUQBUoWLnHSWnhzp+p9rDYSJEn7K/lGZNxFIPbvs4ciEGXn/AEj/AA5LWtl3M7CeQ4ofRjpH17iyoZcbtPy1H6W5L11LW0dumPVvEeW/quAwdY0qgIMEGR5bIPXIUKlWFXyrMBXpB432cOTuKsVmWnkg5nP8BfrBx+rx5oGVvP0+i08wzWm0Fv1EiI4eqrYd4jsCAePE+JQXqZjbdGYq9IK0wIDUlcpqmxW6aA4TJApIHKHx8j8FEch8fI/BUGVmcDSSSAJP0ki0OueFwFyeDruJFQ7tixuA0SGt8Iv4ldL0jxAZRMjVNtMuE8bFux5HxXMU30y3sPNPTbTWBA7h1jQQbcSAqNirVZ1ZrNse0N/7pA8OHcufqdLGAxrcZFoljoA37Lok8J4JjUrhpbTayrSdOvQ9lSecaDrHouWxNJoJADqTjIGtriC295ABbO0HZBqZv0qJboaXPYRJLyO1O92hpHHcmYXPOxdIkfwTPPrnNE8wNJI9UDrZsbwfO26DNzAPG258ufBB2mS4sVqY0zqEhw1OeQOEudcjddHjcUylXfqI1Go/vABcYJHcbHxXF5G99Ck4uDm6rskFpIuSQCLX0+KJnrnvxlburVAIH/yOUHQZhjA6WjYgt7y07Arh8bTNKoQeB9uBW/mRq4drdbC17mh1/mOa5iu9z3EmSTxKo9S6B5z1tHq3HtUxbvYfsflddUHaPivFujWanD1muHA3HMHcei9pLwbjY3CgQCYhSChimOLHBhh0dk9/BUBxGY06RAqOAJ2HHxjkrq8dzLE1BVOsmZvO8969E6HZz19HS49umAPFvA+W3og5jp5lbqdbUPoc1unu0ta0j290LoZnnU1dLz2HwHd3J3ku/wA9ysYikWHeAWnk4C3rsvKa2GNKoQRBBgqD2NefdLMj6qpqYOw+7e48W/vmuk6JZv11LQ49qmPVvD029Fp5nl4r0iw+LTycNvsqOK6KZv1NSHHsus7u5HyXfLzGrhHU6hBEEGD4ruejuOL6Wl27Nu8cPRBh9IMtNOpI+l12/qPJCyytFiutzHBiqwt47jxXI/hy10cig3KRVpipYQyAtBlvFAVghGYUBqNTQWGpJmp0EnKEfB+CplRH6H4KgzMaCYY0iXB1izUDaB4GT79y4jM6JpntO6zSKl+rcwxTgGfE7DvK9BrUQ7fcbb7EjULdyysZlXW0hrP8YbVJcHaSXdkuHcT6qjzLFYckXYSZMAAgkgCwP5RLSTbdY9WnVabF4PIOcTtPDuv5r0DNujFWoOyRqHW6Tq2Jjqz4SJjvWc/onW1g2gOsdezRQYGjnaq1p/6O9BzmBfiSBeo6YjusSLkcpWk01iAwl7CdPaBcDLtem7WyAS0haeCyesyziACaJdDpnsuFe45uIPnZSyzLKjTNZ8GAXEFxJe2o8kjTtLS1ALAdF6vV02kl5frdLmuDgHQZeXX2I32uu0w+RU6VZ9SJe57jJ4S4mG/dUcozAOqvBJJqOcZPENjqxf8ApkeS6CqO07xPyoMTpNkv4mlYdthlveDuP3yWbk/QGm0asR2if5AbCeZG59l1/UHkpCieSDx7OcgdQrOZymDzG4PovTcidU/iB4OkPJYTyO4HdPyrmIyZlRwc9motECdvMcVfg8h6BAMKQCmAeQ9ApAHkPQIOE6dZFfrmizrP/wCbgfP9Fz/R7MXYes1w4G45jiF6viKGtha4Agjk0+BgrzfNBUoVC0tp9k/8Gl5H6UHpTaocA5tw4AjwIC5Hppkk/wAVo3s/x4Hz/RWOiWdmpNOoRJu2wAsI0gDawHoukr0Q9pa64cIKDzroxXNPEM/5gD3g7hejYfEB7GubEOAI34+a5fBdHtFcF2zXCO+9lt5VDGhg24II5llrHO1ljTznV5GzlHDuDSNLWiOWr7rTIlVhhL9yA4qCJsBBM34AnmsXFMZUqS08L9/eFoY3C9mW7NbUkeLHX9VhUCQ5BpU2htmo9NqgxsiQj02KibWorAnY1TCCTQnSCSCRUVJMQoBOjkfX/SC9o5H1H2R3BMKE72HNBU6pp4H1H2VauxvJ39w/xWk7SNhPif0Cr1Ht/I33+6KxqtJn5Xf3D/FQ/DMP8rvN7f8AFar3sO7dPe0z7FVcRgiBqB1N5jh3EcERgVurpVLNfIIIIe3y/kXVYbFCq0PH8145HiFgY/CagDxCfDVKlKk4NO5nvHOPZB0FZxNXSOJ9FcdSaBJ2Alc/h8zNMvnSP4r7u33Chiuk7QDqf2eOzRHiUFiviqur+GW3MBpDRH/UeCsYeq9t6tQPP5KbBpnkah/SFnYzpFhWzTpHXVe0mm1rXVHHcBwgXEjfuVdlPFB9KpVaW0g8FzGg1KxABIJYyQxs6ZMnfZUdFgW1Xt1VQKRIcBTEPc2/Zc5/0k72Ai4us/pBnD8GwOcHPFgCynJJjZwAhk81oUcyY76XDva4Fh9HAQfJCzTMezpEjWDqnlsQgB0ex1Ws57qjmaSwFrGthzZInUTdD6UZR1rNYHabv3t/1+qs5LQIc4kESy3KA4LUhQcJlOWvDgRaDv3hdzRqagD6+KpVsNpNtuCNhDCoO+lJB5FVaFAq+zdIM8PUfdQQKQUi3w9QqVfEmYZp8dbJ8hKC6B8H4Kw8TgtLrbbjwWzhHEi8TBBgg8O4psVSkeCCjhWxY/s8lbBVMPurLLqggKI0KDQitCBwknSQOkkkgTW89goVHSiE2hQIUFd7UF7Fbc1CcxUUX01Ck8sMjzHAjkVcdTQnUlAHE5cZBa0w7hBlp4gobcC78rv7T9loaJL2niSR4gk/Eqs2iiuM6a5LihULqFKpUDzDRTF9RJ+qbNFx2jyWb0RyPEYHEVTjsO/EVS1hYWsdVp0w8GWtqFsahAmF1vSK9bSeAlt7SZBgcDt7Ktl9WlrHW02VLAAloLwJtB3Lf6eHBEbPRlpcx7nUnU3BwbLmFry2AYmJLZm2ytVs2pMfBjk59oF7NnjdZLs0aHhtINps6xurTpZJ1ADW7YH+kSeawMLi8RVLuqw760VHxUfT6mmBqMBoqlsiOIBmUHf18YxtnOHgTJ/t3WTis1DyG0ohpkkgWPAAcFh5xSxHVNGIqU8NSqVGMcKDdT7me1WMNaLb347rXp4dlJgaxsNAsNz4k7knmqJdHMe6rXrBxcdDALiGghwsOa6CFm5LUkvFvpnv3AWmoIuZKdrQNk6dUMknATwgiGqhjMNDpHH54hXqlUNuVSq4rVbggjh3ltwlVrF26IGykKSAVOmrdOnCTGooCBgFMJoUgEDpk6SCTP0UtP7gqLePh9lM/dZ1Taf3BTOZy+E2vu+U4f3fKAZCiWorwoKoEWKBpKwp9XHCUAqNN0gl3kSboJcRxPqVbbMkkTysoGnq3F+cfKisTOsvxFR+qi9wttrc0SDaw3BBhUK2UYuLPcTIMdfUaBYgyW3I/pEeIXRvpQbqJYqMvBZRUb2qtWrUqd1RzaYHBrWAxbmbrQLXcinNNL8Mfy+yIrYvBCq0sq09bDuCJH+vFYmCyCvh9TKY1UGkdUH1C57W8RMbC8C9gLrpPwp/KfRP+GJ/lPogzsspVKbnOeABpgR/zD9JWxrETwVL8DBuIRTSt3IDsqg7IoCqMt5K04mLNPogcuhVq2M/L6pqlJ7twVAYN3IoAGTup06Ksfh43CmGoBtYiigeRSDVaj9+SaoAonkVIUjyRgP3BSj9wVKBFsJIxb+4QnNhWhkkklUSbx8Pspnj5/ohtKI77rOqEkkktIk/fyHwoqT/ALfCioHbupF0mDzsot3UzaT6fdFQIKf6fH4SD0he3HgghVG3gh6UdwmPBR6s8kASEWo+8Ha3iLJOpGFNzbye74QVqlMg7ojWabnfgPupB5/fPmk29j5eKBn3AJ71Aojm2A8flN1R5FBUqMU8Q3teQ+AjuoGNkqrb+Q+EQJmFP7KMynpuRZTAH9PumeBHDylRTVbgRzKgAiEWHml1Z5KiICP+/wD6ofVFTa6f33Qpog/f0+E4YUqm/p8KQHh6qhgCN09Q7eaZwtw9Ux2HmoIpJJLSEpNeopKCVu9K3eop0UnFMkkiHCkXg8PdQSQSkcvdLUOXuopIJPdKjKSSBFykXzuPdRSQPI5e6aRy90kkCe+Y7lGVJJA2opy4Hce6SSBSOXunkcvcpkkDud5KKdJAg5JJJBMu7vdNI5e6ikglI5e6TnKKSBJJJKj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7171" name="AutoShape 18" descr="data:image/jpeg;base64,/9j/4AAQSkZJRgABAQAAAQABAAD/2wCEAAkGBhQQEBUUEBQWFBQSFBUXFBUVFBUVFBcVFBQVFRUUFBQXHCYeFxkjGRcUHy8gIycpLCwsFR4xNTAqNSYrLCkBCQoKDgwOFw8PFCkcFBgpKSkpKSkpKSkpKSkpKSksKSkpKSkpKSwpKSkpKSkpKSksKSksLCwpKSkpLCkpKSwpLP/AABEIAMwA+AMBIgACEQEDEQH/xAAbAAABBQEBAAAAAAAAAAAAAAADAAECBAUGB//EAD4QAAEDAgQCCQIEBgAFBQAAAAEAAhEDIQQFEjFBUQYTImFxgZGhsTLRFFLB8CNCYpLS4VNygrLxB0NjosL/xAAXAQEBAQEAAAAAAAAAAAAAAAAAAQID/8QAGBEBAQEBAQAAAAAAAAAAAAAAABEBQSH/2gAMAwEAAhEDEQA/APZkkky6MkkSkVElA8pShkpi9ATUlqQDVUeuQWS5NrVY1lF1eEFvUn1rPdikwxKDQ1ptapjEJjXQXusT61n/AIhI4pBf1pa1njFKQxKC/rT6lRGIRG1kFrUlKB1qdtRAdJCD1LUgmkoynlA6dRlOgdJJJAkkkkCShJFoDdTQEtKFUdG9vGyi/G1rxTtwkFZuMxFWqRLYidu/mir/AFwJgEE8pE+ijVJG9vFQyrC6Zq1LBoMfqf0Rs5qdljhsT8if0SinUqKTaDzfSfRKjmVKjeqe1wGkm3kFTwWeYurVaRS/huI/kMaCbnX4IC1K0GNjxlRAJEgEjmAUfpPiGhzAI1Xnnp4T5/qrVJrm4M6AS5zSQBvLuXkVKMarVtKDTxeow2XH+kE/CpYrB141VKb2gd1h4wtnoZhYc955Bo8zJ+AqgLcYAYcdJG4cCD6FGdWnbbmuezDFl9eo47F7o8JgewR8BiSezw3Co1iXH6QSBuQCVDq3/ld/afstXC1/w+DfVi4DnCfRs+aj0YzypitZe1rQzTGmbkzzPcs1WYXkGDIPI2KNRl2wJ8Lqq+t1lao47F5jwBgewXR4GmKLW6rOqOA8zsFaMtx0/Vbxt8p6VTV9Nx3X+FW6VVNNWPzAO9BH6LSylhZgiWglzg9wA3JNhHkAlAm1kaSNxE87IGT4KpraajSIvcckXM8RqxAYOAaPNx/8JQaSBsfRSa5EzYP0taxpN7xwAHH1U8vploJcI8eXFSgLawmJE8pE+ik6u0WLgDyJAWV0ZqGrWqVD3n+90/AUcfhaz6z3dW7TMA9wEA+3uqNduIadnD1CNCw8spE1mgiINwe5bWPrQ5rR3k/CCcJg6eKJTOppHGFUqVhh6d7vd7n7BSiwkqmAe5wJduTKS0i2pPfppkjeCR48FAqvXzB7bNAPjP3U1SwGLqucA4W4mIhQxdacQKbRJLQSRw3ufL5CapmFUiAADzj7rJp4p+He8wHufBLnTMcrFSDfzCgHs0B4YOMxJHLdAzdobhd5FMNvziGrnsGDUe99Tdxn/wAeyJmWcObTNFoaWlpBMGRN7X3CQNisme6j1xcHamtdpAMgOj4lXMnzisarKOhpYGgEgEFoDd5mN1n5b0lqUGBpAe1otMgjukcFPE9OKkfw6TQeZJPtZPQukuGbTrjq93gTeYc5xAN+a1ek+Z1MLRpig0lxOmzC+GtbvA8lyeExrjUdWqnU6Q6XbSNhA4bWCO//ANRcRNqdL0f/AJJB03RXMa9em84lkAEBpLdGoX1Ag8Ba/elgcS2lhK1Vphs1XNPc0lrY7rW8VzwzvF41paS2kwjtFjSHEHhJJKF0hxtWjg24dob1Ra1mqHauyQb9qLxy5pBj0q+q62sky99Rw0g3tMWA3JJ8FymCxEGF6Lk+P6jLzUkF3aIBO5LtIkSrobphVcKTKFJjjMFxa1xAa3YSOJN/LvRuj9F1DBPeWkPOtwEHVYQ0R4j3WM/p7XBtTp+j/wDJbfRrpE/ENqOrBjAwiIkTYk/USpwZfRDDuqPOtsCn9UzOrgIPqt7GUW1azHdcwCmQQ2QbgyePFcTV6cVGMeym1g6wvJcNWuXkkumYm/ssLCvOoEbgghJR3vTaj/EpO5hzfQgj5WtmWKOFoMDIkaW3E2AuuVx/Sd1bQajWAU3hwgOkkbt32Kp5t0tfiC0FrWhsxEzfxJ5JB2mQZjVrF/WRDQIgRcz+gWfl1Xrca53DW4+TbD4Cx8nz+rSaW02NdqMknVO0QIP7lWMuxL8KSS3tEbOB4me5INzNs5qMraKcQAJkTc3+IR8TjHDBue+NRYdrDtGG/IXOjH63PqOiSdhe8QAJ4WCbMM6qVKQpFrQ3s7TPZ2FzzSDa6KUNGHc/mSfJo+8psLmdd1ZrdMtMauwRAO5nuQMJmj6NJrGtadI4zvueKr1eldeSA1gjjDj8lIOjLR+IEbimZ8yAJ91WrO1Vz3QP35yszJcXUAc93adUNye7aIRjjzSl0AucTEz5pBr1q7aI1PNzAHny+VUzbCAva/nY/IPysWriHV6gdVsBaBsBxhbFbHFzdLQCLC4M224pAfDCEk9AWSWkEeq1Uq05AqMCClVxpHALLrvJMla1TDg80F9Fo2CDPa802knc8PhZznEnmStPGMDt1TYGtPggHVwRj6vb/ay8TT0961auI5KliKU7oMbFVireT02uJm5G3JDx2H7NuCo5VmXV1RNxNxzGxQdhhsRoNrg7hEzDENq03MLdxaYseBVgYBrhLSYNxxsU4ywfmKDznEtLHEG0FaWArh7e8bq/0yyTS0VGTGzvHgfPbyXF08W5hMFB0tbGBqz8RjS8QLD98VWwdCpWcA0Ek8AJK7PJ+hIHarn/AKG//o/ZBxrGELpei+FY9x6y+kagDsY4d5W5nHRdjqc0mwWehH3VDKMhcIcZaOfK8W5/7QWMVgusbp25HgCsZ2V6D25Eb914nv4WXcswdMgET33ss7pFlRqw9t3WBA48jCA3RqvTLOy0a27nmNgQeSLnmF6ymSPqYLd45KlkmROpEOeYP5Rv5rVzB0Uz3wEHC0sWWuvtyWlTr31RPJCzbL7627H6vHmllBaTpfblf2QaNPMHch7oJcrjsKzhMeKq4lgaQG8kF7LsYbNtABkqNWvrdPp4KGX0dQdPGB+q0KWAZ3+qCWEwBc0GYnhCuswmnjPkiU0aECppKQCSBygVCjOQKiAFQwqVSorNcqnUQVq11QxDVpQqOLsgo9YnFRU61a6TaqAldq5PMWdXUPqPBdPVqyFi5xhi5mqPp+EHXdDs062joJ7VP/tO3obLoAvKejGb9RXaTtMOH9J3XqzDNxsdj3FBHE4YVGOY7Zwg/deUZvlLqNZzXcD68j5r10BZHSTo4azQ8DtCB4g7fvvQZvQOo3qywNAeLyB2nN7z3LsKdL325TyK5rJssFCCTcXaBwJ4OPMQulbUm42N0Bestt9uSz8TRM+KuBPCAGGpEbo8J0igQCHWoB4gqcqSCs3L2CbSCIM8iuPzXLzQqRw3aeYXdKlm+XCtTj+YXb48vNBhYDEdY2+43+6M6gCbrFw1Q0n+xH6LcbUBuEFjDMDbBXaJVOkrlO3igu0yjNKp03K0woCpJBMgTkMtkopQ+PkfgqClWYPzD3+yp1GD849HfZGx4MSCBEkyXCbbCFn4yrT0t1OIJMtDS/tbgB/ZJDdjI5oJkD87fR32WZjKbTvUb6P/AMVcblL3yQ/aLMqahtcSe/nzQMdkRc0lxeBw6shpA/qnigxK2Hb/AMZn9tT/AAUG0Wn/AN5n9tX/AAVqp0e6tsmsXlriRqbMtB+mo0xImb2VDLcypVKxa9tNhgw2XgOImdFvC2/iguU8G3/is9Kn+KLVywy5hEwS0xtaQUz6wbADWSJkt1HfaQ4W/wBLQxeKmrUBNtb/AGcUHm+Z4M0KpB4H24L0foRmRr0NBu6l/wBvD0uFgZ9lIcNZ/lIDhsYOx8JgT3qpkOdjC12xs0wRa7TBgkbuBlUeqsYAP3ccLd6Z9a0D/cd6AypqAIMgiR4G4hGFE8kGccGdUBXqNLSEUUjyT9UeXwoGSUxSPL4SNE8vhUQBUoWLnHSWnhzp+p9rDYSJEn7K/lGZNxFIPbvs4ciEGXn/AEj/AA5LWtl3M7CeQ4ofRjpH17iyoZcbtPy1H6W5L11LW0dumPVvEeW/quAwdY0qgIMEGR5bIPXIUKlWFXyrMBXpB432cOTuKsVmWnkg5nP8BfrBx+rx5oGVvP0+i08wzWm0Fv1EiI4eqrYd4jsCAePE+JQXqZjbdGYq9IK0wIDUlcpqmxW6aA4TJApIHKHx8j8FEch8fI/BUGVmcDSSSAJP0ki0OueFwFyeDruJFQ7tixuA0SGt8Iv4ldL0jxAZRMjVNtMuE8bFux5HxXMU30y3sPNPTbTWBA7h1jQQbcSAqNirVZ1ZrNse0N/7pA8OHcufqdLGAxrcZFoljoA37Lok8J4JjUrhpbTayrSdOvQ9lSecaDrHouWxNJoJADqTjIGtriC295ABbO0HZBqZv0qJboaXPYRJLyO1O92hpHHcmYXPOxdIkfwTPPrnNE8wNJI9UDrZsbwfO26DNzAPG258ufBB2mS4sVqY0zqEhw1OeQOEudcjddHjcUylXfqI1Go/vABcYJHcbHxXF5G99Ck4uDm6rskFpIuSQCLX0+KJnrnvxlburVAIH/yOUHQZhjA6WjYgt7y07Arh8bTNKoQeB9uBW/mRq4drdbC17mh1/mOa5iu9z3EmSTxKo9S6B5z1tHq3HtUxbvYfsflddUHaPivFujWanD1muHA3HMHcei9pLwbjY3CgQCYhSChimOLHBhh0dk9/BUBxGY06RAqOAJ2HHxjkrq8dzLE1BVOsmZvO8969E6HZz19HS49umAPFvA+W3og5jp5lbqdbUPoc1unu0ta0j290LoZnnU1dLz2HwHd3J3ku/wA9ysYikWHeAWnk4C3rsvKa2GNKoQRBBgqD2NefdLMj6qpqYOw+7e48W/vmuk6JZv11LQ49qmPVvD029Fp5nl4r0iw+LTycNvsqOK6KZv1NSHHsus7u5HyXfLzGrhHU6hBEEGD4ruejuOL6Wl27Nu8cPRBh9IMtNOpI+l12/qPJCyytFiutzHBiqwt47jxXI/hy10cig3KRVpipYQyAtBlvFAVghGYUBqNTQWGpJmp0EnKEfB+CplRH6H4KgzMaCYY0iXB1izUDaB4GT79y4jM6JpntO6zSKl+rcwxTgGfE7DvK9BrUQ7fcbb7EjULdyysZlXW0hrP8YbVJcHaSXdkuHcT6qjzLFYckXYSZMAAgkgCwP5RLSTbdY9WnVabF4PIOcTtPDuv5r0DNujFWoOyRqHW6Tq2Jjqz4SJjvWc/onW1g2gOsdezRQYGjnaq1p/6O9BzmBfiSBeo6YjusSLkcpWk01iAwl7CdPaBcDLtem7WyAS0haeCyesyziACaJdDpnsuFe45uIPnZSyzLKjTNZ8GAXEFxJe2o8kjTtLS1ALAdF6vV02kl5frdLmuDgHQZeXX2I32uu0w+RU6VZ9SJe57jJ4S4mG/dUcozAOqvBJJqOcZPENjqxf8ApkeS6CqO07xPyoMTpNkv4mlYdthlveDuP3yWbk/QGm0asR2if5AbCeZG59l1/UHkpCieSDx7OcgdQrOZymDzG4PovTcidU/iB4OkPJYTyO4HdPyrmIyZlRwc9motECdvMcVfg8h6BAMKQCmAeQ9ApAHkPQIOE6dZFfrmizrP/wCbgfP9Fz/R7MXYes1w4G45jiF6viKGtha4Agjk0+BgrzfNBUoVC0tp9k/8Gl5H6UHpTaocA5tw4AjwIC5Hppkk/wAVo3s/x4Hz/RWOiWdmpNOoRJu2wAsI0gDawHoukr0Q9pa64cIKDzroxXNPEM/5gD3g7hejYfEB7GubEOAI34+a5fBdHtFcF2zXCO+9lt5VDGhg24II5llrHO1ljTznV5GzlHDuDSNLWiOWr7rTIlVhhL9yA4qCJsBBM34AnmsXFMZUqS08L9/eFoY3C9mW7NbUkeLHX9VhUCQ5BpU2htmo9NqgxsiQj02KibWorAnY1TCCTQnSCSCRUVJMQoBOjkfX/SC9o5H1H2R3BMKE72HNBU6pp4H1H2VauxvJ39w/xWk7SNhPif0Cr1Ht/I33+6KxqtJn5Xf3D/FQ/DMP8rvN7f8AFar3sO7dPe0z7FVcRgiBqB1N5jh3EcERgVurpVLNfIIIIe3y/kXVYbFCq0PH8145HiFgY/CagDxCfDVKlKk4NO5nvHOPZB0FZxNXSOJ9FcdSaBJ2Alc/h8zNMvnSP4r7u33Chiuk7QDqf2eOzRHiUFiviqur+GW3MBpDRH/UeCsYeq9t6tQPP5KbBpnkah/SFnYzpFhWzTpHXVe0mm1rXVHHcBwgXEjfuVdlPFB9KpVaW0g8FzGg1KxABIJYyQxs6ZMnfZUdFgW1Xt1VQKRIcBTEPc2/Zc5/0k72Ai4us/pBnD8GwOcHPFgCynJJjZwAhk81oUcyY76XDva4Fh9HAQfJCzTMezpEjWDqnlsQgB0ex1Ws57qjmaSwFrGthzZInUTdD6UZR1rNYHabv3t/1+qs5LQIc4kESy3KA4LUhQcJlOWvDgRaDv3hdzRqagD6+KpVsNpNtuCNhDCoO+lJB5FVaFAq+zdIM8PUfdQQKQUi3w9QqVfEmYZp8dbJ8hKC6B8H4Kw8TgtLrbbjwWzhHEi8TBBgg8O4psVSkeCCjhWxY/s8lbBVMPurLLqggKI0KDQitCBwknSQOkkkgTW89goVHSiE2hQIUFd7UF7Fbc1CcxUUX01Ck8sMjzHAjkVcdTQnUlAHE5cZBa0w7hBlp4gobcC78rv7T9loaJL2niSR4gk/Eqs2iiuM6a5LihULqFKpUDzDRTF9RJ+qbNFx2jyWb0RyPEYHEVTjsO/EVS1hYWsdVp0w8GWtqFsahAmF1vSK9bSeAlt7SZBgcDt7Ktl9WlrHW02VLAAloLwJtB3Lf6eHBEbPRlpcx7nUnU3BwbLmFry2AYmJLZm2ytVs2pMfBjk59oF7NnjdZLs0aHhtINps6xurTpZJ1ADW7YH+kSeawMLi8RVLuqw760VHxUfT6mmBqMBoqlsiOIBmUHf18YxtnOHgTJ/t3WTis1DyG0ohpkkgWPAAcFh5xSxHVNGIqU8NSqVGMcKDdT7me1WMNaLb347rXp4dlJgaxsNAsNz4k7knmqJdHMe6rXrBxcdDALiGghwsOa6CFm5LUkvFvpnv3AWmoIuZKdrQNk6dUMknATwgiGqhjMNDpHH54hXqlUNuVSq4rVbggjh3ltwlVrF26IGykKSAVOmrdOnCTGooCBgFMJoUgEDpk6SCTP0UtP7gqLePh9lM/dZ1Taf3BTOZy+E2vu+U4f3fKAZCiWorwoKoEWKBpKwp9XHCUAqNN0gl3kSboJcRxPqVbbMkkTysoGnq3F+cfKisTOsvxFR+qi9wttrc0SDaw3BBhUK2UYuLPcTIMdfUaBYgyW3I/pEeIXRvpQbqJYqMvBZRUb2qtWrUqd1RzaYHBrWAxbmbrQLXcinNNL8Mfy+yIrYvBCq0sq09bDuCJH+vFYmCyCvh9TKY1UGkdUH1C57W8RMbC8C9gLrpPwp/KfRP+GJ/lPogzsspVKbnOeABpgR/zD9JWxrETwVL8DBuIRTSt3IDsqg7IoCqMt5K04mLNPogcuhVq2M/L6pqlJ7twVAYN3IoAGTup06Ksfh43CmGoBtYiigeRSDVaj9+SaoAonkVIUjyRgP3BSj9wVKBFsJIxb+4QnNhWhkkklUSbx8Pspnj5/ohtKI77rOqEkkktIk/fyHwoqT/ALfCioHbupF0mDzsot3UzaT6fdFQIKf6fH4SD0he3HgghVG3gh6UdwmPBR6s8kASEWo+8Ha3iLJOpGFNzbye74QVqlMg7ojWabnfgPupB5/fPmk29j5eKBn3AJ71Aojm2A8flN1R5FBUqMU8Q3teQ+AjuoGNkqrb+Q+EQJmFP7KMynpuRZTAH9PumeBHDylRTVbgRzKgAiEWHml1Z5KiICP+/wD6ofVFTa6f33Qpog/f0+E4YUqm/p8KQHh6qhgCN09Q7eaZwtw9Ux2HmoIpJJLSEpNeopKCVu9K3eop0UnFMkkiHCkXg8PdQSQSkcvdLUOXuopIJPdKjKSSBFykXzuPdRSQPI5e6aRy90kkCe+Y7lGVJJA2opy4Hce6SSBSOXunkcvcpkkDud5KKdJAg5JJJBMu7vdNI5e6ikglI5e6TnKKSBJJJKj/2Q==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7172" name="AutoShape 20" descr="data:image/jpeg;base64,/9j/4AAQSkZJRgABAQAAAQABAAD/2wCEAAkGBhQQEBUUEBQWFBQSFBUXFBUVFBUVFBcVFBQVFRUUFBQXHCYeFxkjGRcUHy8gIycpLCwsFR4xNTAqNSYrLCkBCQoKDgwOFw8PFCkcFBgpKSkpKSkpKSkpKSkpKSksKSkpKSkpKSwpKSkpKSkpKSksKSksLCwpKSkpLCkpKSwpLP/AABEIAMwA+AMBIgACEQEDEQH/xAAbAAABBQEBAAAAAAAAAAAAAAADAAECBAUGB//EAD4QAAEDAgQCCQIEBgAFBQAAAAEAAhEDIQQFEjFBUQYTImFxgZGhsTLRFFLB8CNCYpLS4VNygrLxB0NjosL/xAAXAQEBAQEAAAAAAAAAAAAAAAAAAQID/8QAGBEBAQEBAQAAAAAAAAAAAAAAABEBQSH/2gAMAwEAAhEDEQA/APZkkky6MkkSkVElA8pShkpi9ATUlqQDVUeuQWS5NrVY1lF1eEFvUn1rPdikwxKDQ1ptapjEJjXQXusT61n/AIhI4pBf1pa1njFKQxKC/rT6lRGIRG1kFrUlKB1qdtRAdJCD1LUgmkoynlA6dRlOgdJJJAkkkkCShJFoDdTQEtKFUdG9vGyi/G1rxTtwkFZuMxFWqRLYidu/mir/AFwJgEE8pE+ijVJG9vFQyrC6Zq1LBoMfqf0Rs5qdljhsT8if0SinUqKTaDzfSfRKjmVKjeqe1wGkm3kFTwWeYurVaRS/huI/kMaCbnX4IC1K0GNjxlRAJEgEjmAUfpPiGhzAI1Xnnp4T5/qrVJrm4M6AS5zSQBvLuXkVKMarVtKDTxeow2XH+kE/CpYrB141VKb2gd1h4wtnoZhYc955Bo8zJ+AqgLcYAYcdJG4cCD6FGdWnbbmuezDFl9eo47F7o8JgewR8BiSezw3Co1iXH6QSBuQCVDq3/ld/afstXC1/w+DfVi4DnCfRs+aj0YzypitZe1rQzTGmbkzzPcs1WYXkGDIPI2KNRl2wJ8Lqq+t1lao47F5jwBgewXR4GmKLW6rOqOA8zsFaMtx0/Vbxt8p6VTV9Nx3X+FW6VVNNWPzAO9BH6LSylhZgiWglzg9wA3JNhHkAlAm1kaSNxE87IGT4KpraajSIvcckXM8RqxAYOAaPNx/8JQaSBsfRSa5EzYP0taxpN7xwAHH1U8vploJcI8eXFSgLawmJE8pE+ik6u0WLgDyJAWV0ZqGrWqVD3n+90/AUcfhaz6z3dW7TMA9wEA+3uqNduIadnD1CNCw8spE1mgiINwe5bWPrQ5rR3k/CCcJg6eKJTOppHGFUqVhh6d7vd7n7BSiwkqmAe5wJduTKS0i2pPfppkjeCR48FAqvXzB7bNAPjP3U1SwGLqucA4W4mIhQxdacQKbRJLQSRw3ufL5CapmFUiAADzj7rJp4p+He8wHufBLnTMcrFSDfzCgHs0B4YOMxJHLdAzdobhd5FMNvziGrnsGDUe99Tdxn/wAeyJmWcObTNFoaWlpBMGRN7X3CQNisme6j1xcHamtdpAMgOj4lXMnzisarKOhpYGgEgEFoDd5mN1n5b0lqUGBpAe1otMgjukcFPE9OKkfw6TQeZJPtZPQukuGbTrjq93gTeYc5xAN+a1ek+Z1MLRpig0lxOmzC+GtbvA8lyeExrjUdWqnU6Q6XbSNhA4bWCO//ANRcRNqdL0f/AJJB03RXMa9em84lkAEBpLdGoX1Ag8Ba/elgcS2lhK1Vphs1XNPc0lrY7rW8VzwzvF41paS2kwjtFjSHEHhJJKF0hxtWjg24dob1Ra1mqHauyQb9qLxy5pBj0q+q62sky99Rw0g3tMWA3JJ8FymCxEGF6Lk+P6jLzUkF3aIBO5LtIkSrobphVcKTKFJjjMFxa1xAa3YSOJN/LvRuj9F1DBPeWkPOtwEHVYQ0R4j3WM/p7XBtTp+j/wDJbfRrpE/ENqOrBjAwiIkTYk/USpwZfRDDuqPOtsCn9UzOrgIPqt7GUW1azHdcwCmQQ2QbgyePFcTV6cVGMeym1g6wvJcNWuXkkumYm/ssLCvOoEbgghJR3vTaj/EpO5hzfQgj5WtmWKOFoMDIkaW3E2AuuVx/Sd1bQajWAU3hwgOkkbt32Kp5t0tfiC0FrWhsxEzfxJ5JB2mQZjVrF/WRDQIgRcz+gWfl1Xrca53DW4+TbD4Cx8nz+rSaW02NdqMknVO0QIP7lWMuxL8KSS3tEbOB4me5INzNs5qMraKcQAJkTc3+IR8TjHDBue+NRYdrDtGG/IXOjH63PqOiSdhe8QAJ4WCbMM6qVKQpFrQ3s7TPZ2FzzSDa6KUNGHc/mSfJo+8psLmdd1ZrdMtMauwRAO5nuQMJmj6NJrGtadI4zvueKr1eldeSA1gjjDj8lIOjLR+IEbimZ8yAJ91WrO1Vz3QP35yszJcXUAc93adUNye7aIRjjzSl0AucTEz5pBr1q7aI1PNzAHny+VUzbCAva/nY/IPysWriHV6gdVsBaBsBxhbFbHFzdLQCLC4M224pAfDCEk9AWSWkEeq1Uq05AqMCClVxpHALLrvJMla1TDg80F9Fo2CDPa802knc8PhZznEnmStPGMDt1TYGtPggHVwRj6vb/ay8TT0961auI5KliKU7oMbFVireT02uJm5G3JDx2H7NuCo5VmXV1RNxNxzGxQdhhsRoNrg7hEzDENq03MLdxaYseBVgYBrhLSYNxxsU4ywfmKDznEtLHEG0FaWArh7e8bq/0yyTS0VGTGzvHgfPbyXF08W5hMFB0tbGBqz8RjS8QLD98VWwdCpWcA0Ek8AJK7PJ+hIHarn/AKG//o/ZBxrGELpei+FY9x6y+kagDsY4d5W5nHRdjqc0mwWehH3VDKMhcIcZaOfK8W5/7QWMVgusbp25HgCsZ2V6D25Eb914nv4WXcswdMgET33ss7pFlRqw9t3WBA48jCA3RqvTLOy0a27nmNgQeSLnmF6ymSPqYLd45KlkmROpEOeYP5Rv5rVzB0Uz3wEHC0sWWuvtyWlTr31RPJCzbL7627H6vHmllBaTpfblf2QaNPMHch7oJcrjsKzhMeKq4lgaQG8kF7LsYbNtABkqNWvrdPp4KGX0dQdPGB+q0KWAZ3+qCWEwBc0GYnhCuswmnjPkiU0aECppKQCSBygVCjOQKiAFQwqVSorNcqnUQVq11QxDVpQqOLsgo9YnFRU61a6TaqAldq5PMWdXUPqPBdPVqyFi5xhi5mqPp+EHXdDs062joJ7VP/tO3obLoAvKejGb9RXaTtMOH9J3XqzDNxsdj3FBHE4YVGOY7Zwg/deUZvlLqNZzXcD68j5r10BZHSTo4azQ8DtCB4g7fvvQZvQOo3qywNAeLyB2nN7z3LsKdL325TyK5rJssFCCTcXaBwJ4OPMQulbUm42N0Bestt9uSz8TRM+KuBPCAGGpEbo8J0igQCHWoB4gqcqSCs3L2CbSCIM8iuPzXLzQqRw3aeYXdKlm+XCtTj+YXb48vNBhYDEdY2+43+6M6gCbrFw1Q0n+xH6LcbUBuEFjDMDbBXaJVOkrlO3igu0yjNKp03K0woCpJBMgTkMtkopQ+PkfgqClWYPzD3+yp1GD849HfZGx4MSCBEkyXCbbCFn4yrT0t1OIJMtDS/tbgB/ZJDdjI5oJkD87fR32WZjKbTvUb6P/AMVcblL3yQ/aLMqahtcSe/nzQMdkRc0lxeBw6shpA/qnigxK2Hb/AMZn9tT/AAUG0Wn/AN5n9tX/AAVqp0e6tsmsXlriRqbMtB+mo0xImb2VDLcypVKxa9tNhgw2XgOImdFvC2/iguU8G3/is9Kn+KLVywy5hEwS0xtaQUz6wbADWSJkt1HfaQ4W/wBLQxeKmrUBNtb/AGcUHm+Z4M0KpB4H24L0foRmRr0NBu6l/wBvD0uFgZ9lIcNZ/lIDhsYOx8JgT3qpkOdjC12xs0wRa7TBgkbuBlUeqsYAP3ccLd6Z9a0D/cd6AypqAIMgiR4G4hGFE8kGccGdUBXqNLSEUUjyT9UeXwoGSUxSPL4SNE8vhUQBUoWLnHSWnhzp+p9rDYSJEn7K/lGZNxFIPbvs4ciEGXn/AEj/AA5LWtl3M7CeQ4ofRjpH17iyoZcbtPy1H6W5L11LW0dumPVvEeW/quAwdY0qgIMEGR5bIPXIUKlWFXyrMBXpB432cOTuKsVmWnkg5nP8BfrBx+rx5oGVvP0+i08wzWm0Fv1EiI4eqrYd4jsCAePE+JQXqZjbdGYq9IK0wIDUlcpqmxW6aA4TJApIHKHx8j8FEch8fI/BUGVmcDSSSAJP0ki0OueFwFyeDruJFQ7tixuA0SGt8Iv4ldL0jxAZRMjVNtMuE8bFux5HxXMU30y3sPNPTbTWBA7h1jQQbcSAqNirVZ1ZrNse0N/7pA8OHcufqdLGAxrcZFoljoA37Lok8J4JjUrhpbTayrSdOvQ9lSecaDrHouWxNJoJADqTjIGtriC295ABbO0HZBqZv0qJboaXPYRJLyO1O92hpHHcmYXPOxdIkfwTPPrnNE8wNJI9UDrZsbwfO26DNzAPG258ufBB2mS4sVqY0zqEhw1OeQOEudcjddHjcUylXfqI1Go/vABcYJHcbHxXF5G99Ck4uDm6rskFpIuSQCLX0+KJnrnvxlburVAIH/yOUHQZhjA6WjYgt7y07Arh8bTNKoQeB9uBW/mRq4drdbC17mh1/mOa5iu9z3EmSTxKo9S6B5z1tHq3HtUxbvYfsflddUHaPivFujWanD1muHA3HMHcei9pLwbjY3CgQCYhSChimOLHBhh0dk9/BUBxGY06RAqOAJ2HHxjkrq8dzLE1BVOsmZvO8969E6HZz19HS49umAPFvA+W3og5jp5lbqdbUPoc1unu0ta0j290LoZnnU1dLz2HwHd3J3ku/wA9ysYikWHeAWnk4C3rsvKa2GNKoQRBBgqD2NefdLMj6qpqYOw+7e48W/vmuk6JZv11LQ49qmPVvD029Fp5nl4r0iw+LTycNvsqOK6KZv1NSHHsus7u5HyXfLzGrhHU6hBEEGD4ruejuOL6Wl27Nu8cPRBh9IMtNOpI+l12/qPJCyytFiutzHBiqwt47jxXI/hy10cig3KRVpipYQyAtBlvFAVghGYUBqNTQWGpJmp0EnKEfB+CplRH6H4KgzMaCYY0iXB1izUDaB4GT79y4jM6JpntO6zSKl+rcwxTgGfE7DvK9BrUQ7fcbb7EjULdyysZlXW0hrP8YbVJcHaSXdkuHcT6qjzLFYckXYSZMAAgkgCwP5RLSTbdY9WnVabF4PIOcTtPDuv5r0DNujFWoOyRqHW6Tq2Jjqz4SJjvWc/onW1g2gOsdezRQYGjnaq1p/6O9BzmBfiSBeo6YjusSLkcpWk01iAwl7CdPaBcDLtem7WyAS0haeCyesyziACaJdDpnsuFe45uIPnZSyzLKjTNZ8GAXEFxJe2o8kjTtLS1ALAdF6vV02kl5frdLmuDgHQZeXX2I32uu0w+RU6VZ9SJe57jJ4S4mG/dUcozAOqvBJJqOcZPENjqxf8ApkeS6CqO07xPyoMTpNkv4mlYdthlveDuP3yWbk/QGm0asR2if5AbCeZG59l1/UHkpCieSDx7OcgdQrOZymDzG4PovTcidU/iB4OkPJYTyO4HdPyrmIyZlRwc9motECdvMcVfg8h6BAMKQCmAeQ9ApAHkPQIOE6dZFfrmizrP/wCbgfP9Fz/R7MXYes1w4G45jiF6viKGtha4Agjk0+BgrzfNBUoVC0tp9k/8Gl5H6UHpTaocA5tw4AjwIC5Hppkk/wAVo3s/x4Hz/RWOiWdmpNOoRJu2wAsI0gDawHoukr0Q9pa64cIKDzroxXNPEM/5gD3g7hejYfEB7GubEOAI34+a5fBdHtFcF2zXCO+9lt5VDGhg24II5llrHO1ljTznV5GzlHDuDSNLWiOWr7rTIlVhhL9yA4qCJsBBM34AnmsXFMZUqS08L9/eFoY3C9mW7NbUkeLHX9VhUCQ5BpU2htmo9NqgxsiQj02KibWorAnY1TCCTQnSCSCRUVJMQoBOjkfX/SC9o5H1H2R3BMKE72HNBU6pp4H1H2VauxvJ39w/xWk7SNhPif0Cr1Ht/I33+6KxqtJn5Xf3D/FQ/DMP8rvN7f8AFar3sO7dPe0z7FVcRgiBqB1N5jh3EcERgVurpVLNfIIIIe3y/kXVYbFCq0PH8145HiFgY/CagDxCfDVKlKk4NO5nvHOPZB0FZxNXSOJ9FcdSaBJ2Alc/h8zNMvnSP4r7u33Chiuk7QDqf2eOzRHiUFiviqur+GW3MBpDRH/UeCsYeq9t6tQPP5KbBpnkah/SFnYzpFhWzTpHXVe0mm1rXVHHcBwgXEjfuVdlPFB9KpVaW0g8FzGg1KxABIJYyQxs6ZMnfZUdFgW1Xt1VQKRIcBTEPc2/Zc5/0k72Ai4us/pBnD8GwOcHPFgCynJJjZwAhk81oUcyY76XDva4Fh9HAQfJCzTMezpEjWDqnlsQgB0ex1Ws57qjmaSwFrGthzZInUTdD6UZR1rNYHabv3t/1+qs5LQIc4kESy3KA4LUhQcJlOWvDgRaDv3hdzRqagD6+KpVsNpNtuCNhDCoO+lJB5FVaFAq+zdIM8PUfdQQKQUi3w9QqVfEmYZp8dbJ8hKC6B8H4Kw8TgtLrbbjwWzhHEi8TBBgg8O4psVSkeCCjhWxY/s8lbBVMPurLLqggKI0KDQitCBwknSQOkkkgTW89goVHSiE2hQIUFd7UF7Fbc1CcxUUX01Ck8sMjzHAjkVcdTQnUlAHE5cZBa0w7hBlp4gobcC78rv7T9loaJL2niSR4gk/Eqs2iiuM6a5LihULqFKpUDzDRTF9RJ+qbNFx2jyWb0RyPEYHEVTjsO/EVS1hYWsdVp0w8GWtqFsahAmF1vSK9bSeAlt7SZBgcDt7Ktl9WlrHW02VLAAloLwJtB3Lf6eHBEbPRlpcx7nUnU3BwbLmFry2AYmJLZm2ytVs2pMfBjk59oF7NnjdZLs0aHhtINps6xurTpZJ1ADW7YH+kSeawMLi8RVLuqw760VHxUfT6mmBqMBoqlsiOIBmUHf18YxtnOHgTJ/t3WTis1DyG0ohpkkgWPAAcFh5xSxHVNGIqU8NSqVGMcKDdT7me1WMNaLb347rXp4dlJgaxsNAsNz4k7knmqJdHMe6rXrBxcdDALiGghwsOa6CFm5LUkvFvpnv3AWmoIuZKdrQNk6dUMknATwgiGqhjMNDpHH54hXqlUNuVSq4rVbggjh3ltwlVrF26IGykKSAVOmrdOnCTGooCBgFMJoUgEDpk6SCTP0UtP7gqLePh9lM/dZ1Taf3BTOZy+E2vu+U4f3fKAZCiWorwoKoEWKBpKwp9XHCUAqNN0gl3kSboJcRxPqVbbMkkTysoGnq3F+cfKisTOsvxFR+qi9wttrc0SDaw3BBhUK2UYuLPcTIMdfUaBYgyW3I/pEeIXRvpQbqJYqMvBZRUb2qtWrUqd1RzaYHBrWAxbmbrQLXcinNNL8Mfy+yIrYvBCq0sq09bDuCJH+vFYmCyCvh9TKY1UGkdUH1C57W8RMbC8C9gLrpPwp/KfRP+GJ/lPogzsspVKbnOeABpgR/zD9JWxrETwVL8DBuIRTSt3IDsqg7IoCqMt5K04mLNPogcuhVq2M/L6pqlJ7twVAYN3IoAGTup06Ksfh43CmGoBtYiigeRSDVaj9+SaoAonkVIUjyRgP3BSj9wVKBFsJIxb+4QnNhWhkkklUSbx8Pspnj5/ohtKI77rOqEkkktIk/fyHwoqT/ALfCioHbupF0mDzsot3UzaT6fdFQIKf6fH4SD0he3HgghVG3gh6UdwmPBR6s8kASEWo+8Ha3iLJOpGFNzbye74QVqlMg7ojWabnfgPupB5/fPmk29j5eKBn3AJ71Aojm2A8flN1R5FBUqMU8Q3teQ+AjuoGNkqrb+Q+EQJmFP7KMynpuRZTAH9PumeBHDylRTVbgRzKgAiEWHml1Z5KiICP+/wD6ofVFTa6f33Qpog/f0+E4YUqm/p8KQHh6qhgCN09Q7eaZwtw9Ux2HmoIpJJLSEpNeopKCVu9K3eop0UnFMkkiHCkXg8PdQSQSkcvdLUOXuopIJPdKjKSSBFykXzuPdRSQPI5e6aRy90kkCe+Y7lGVJJA2opy4Hce6SSBSOXunkcvcpkkDud5KKdJAg5JJJBMu7vdNI5e6ikglI5e6TnKKSBJJJKj/2Q=="/>
          <p:cNvSpPr>
            <a:spLocks noChangeAspect="1" noChangeArrowheads="1"/>
          </p:cNvSpPr>
          <p:nvPr/>
        </p:nvSpPr>
        <p:spPr bwMode="auto">
          <a:xfrm>
            <a:off x="460375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7173" name="object 2"/>
          <p:cNvSpPr>
            <a:spLocks/>
          </p:cNvSpPr>
          <p:nvPr/>
        </p:nvSpPr>
        <p:spPr bwMode="auto">
          <a:xfrm>
            <a:off x="0" y="0"/>
            <a:ext cx="9144000" cy="720725"/>
          </a:xfrm>
          <a:custGeom>
            <a:avLst/>
            <a:gdLst>
              <a:gd name="T0" fmla="*/ 0 w 10692130"/>
              <a:gd name="T1" fmla="*/ 0 h 7560309"/>
              <a:gd name="T2" fmla="*/ 9382 w 10692130"/>
              <a:gd name="T3" fmla="*/ 0 h 7560309"/>
              <a:gd name="T4" fmla="*/ 9382 w 10692130"/>
              <a:gd name="T5" fmla="*/ 0 h 7560309"/>
              <a:gd name="T6" fmla="*/ 0 w 10692130"/>
              <a:gd name="T7" fmla="*/ 0 h 7560309"/>
              <a:gd name="T8" fmla="*/ 0 w 10692130"/>
              <a:gd name="T9" fmla="*/ 0 h 756030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692130"/>
              <a:gd name="T16" fmla="*/ 0 h 7560309"/>
              <a:gd name="T17" fmla="*/ 10692130 w 10692130"/>
              <a:gd name="T18" fmla="*/ 7560309 h 756030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692130" h="7560309">
                <a:moveTo>
                  <a:pt x="0" y="7560056"/>
                </a:moveTo>
                <a:lnTo>
                  <a:pt x="10692003" y="7560056"/>
                </a:lnTo>
                <a:lnTo>
                  <a:pt x="10692003" y="0"/>
                </a:lnTo>
                <a:lnTo>
                  <a:pt x="0" y="0"/>
                </a:lnTo>
                <a:lnTo>
                  <a:pt x="0" y="7560056"/>
                </a:lnTo>
                <a:close/>
              </a:path>
            </a:pathLst>
          </a:custGeom>
          <a:solidFill>
            <a:srgbClr val="E95C0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628650" y="0"/>
            <a:ext cx="7886700" cy="712788"/>
          </a:xfrm>
          <a:prstGeom prst="rect">
            <a:avLst/>
          </a:prstGeom>
        </p:spPr>
        <p:txBody>
          <a:bodyPr anchor="ctr"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 cap="all" baseline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1600" dirty="0" smtClean="0">
                <a:latin typeface="LetoSans Bold" panose="02000803000000000000" pitchFamily="50" charset="0"/>
              </a:rPr>
              <a:t>ФОТООТЧЕТ ДО начала выполнения работ</a:t>
            </a:r>
            <a:r>
              <a:rPr lang="en-US" sz="1600" dirty="0" smtClean="0">
                <a:latin typeface="LetoSans Bold" panose="02000803000000000000" pitchFamily="50" charset="0"/>
              </a:rPr>
              <a:t/>
            </a:r>
            <a:br>
              <a:rPr lang="en-US" sz="1600" dirty="0" smtClean="0">
                <a:latin typeface="LetoSans Bold" panose="02000803000000000000" pitchFamily="50" charset="0"/>
              </a:rPr>
            </a:br>
            <a:r>
              <a:rPr lang="ru-RU" sz="1600" dirty="0" smtClean="0">
                <a:latin typeface="LetoSans Bold" panose="02000803000000000000" pitchFamily="50" charset="0"/>
              </a:rPr>
              <a:t>дворовая территория</a:t>
            </a:r>
            <a:r>
              <a:rPr lang="en-US" sz="1600" dirty="0" smtClean="0">
                <a:latin typeface="LetoSans Bold" panose="02000803000000000000" pitchFamily="50" charset="0"/>
              </a:rPr>
              <a:t>: </a:t>
            </a:r>
            <a:r>
              <a:rPr lang="ru-RU" sz="1600" dirty="0" smtClean="0">
                <a:latin typeface="LetoSans Bold" panose="02000803000000000000" pitchFamily="50" charset="0"/>
              </a:rPr>
              <a:t>д.горка </a:t>
            </a:r>
            <a:r>
              <a:rPr lang="ru-RU" sz="1600" dirty="0" err="1" smtClean="0">
                <a:latin typeface="LetoSans Bold" panose="02000803000000000000" pitchFamily="50" charset="0"/>
              </a:rPr>
              <a:t>муравьевская</a:t>
            </a:r>
            <a:r>
              <a:rPr lang="ru-RU" sz="1600" dirty="0" smtClean="0">
                <a:latin typeface="LetoSans Bold" panose="02000803000000000000" pitchFamily="50" charset="0"/>
              </a:rPr>
              <a:t>, 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1600" dirty="0" smtClean="0">
                <a:latin typeface="LetoSans Bold" panose="02000803000000000000" pitchFamily="50" charset="0"/>
              </a:rPr>
              <a:t>ул. 70 лет октября, 11, 11А</a:t>
            </a:r>
            <a:endParaRPr lang="ru-RU" sz="1600" dirty="0">
              <a:latin typeface="LetoSans Bold" panose="02000803000000000000" pitchFamily="50" charset="0"/>
            </a:endParaRPr>
          </a:p>
        </p:txBody>
      </p:sp>
      <p:sp>
        <p:nvSpPr>
          <p:cNvPr id="7175" name="Номер слайда 2"/>
          <p:cNvSpPr txBox="1">
            <a:spLocks/>
          </p:cNvSpPr>
          <p:nvPr/>
        </p:nvSpPr>
        <p:spPr bwMode="auto">
          <a:xfrm>
            <a:off x="8459788" y="6394450"/>
            <a:ext cx="684212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>
              <a:solidFill>
                <a:srgbClr val="7F7F7F"/>
              </a:solidFill>
              <a:latin typeface="Arial Narrow" panose="020B0606020202030204" pitchFamily="34" charset="0"/>
            </a:endParaRPr>
          </a:p>
        </p:txBody>
      </p:sp>
      <p:pic>
        <p:nvPicPr>
          <p:cNvPr id="7176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276975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395288" y="981075"/>
            <a:ext cx="4140200" cy="2506663"/>
          </a:xfrm>
          <a:prstGeom prst="rect">
            <a:avLst/>
          </a:prstGeom>
          <a:solidFill>
            <a:schemeClr val="bg1"/>
          </a:solidFill>
          <a:ln>
            <a:solidFill>
              <a:srgbClr val="E95C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572000" y="981075"/>
            <a:ext cx="4140200" cy="2506663"/>
          </a:xfrm>
          <a:prstGeom prst="rect">
            <a:avLst/>
          </a:prstGeom>
          <a:solidFill>
            <a:schemeClr val="bg1"/>
          </a:solidFill>
          <a:ln>
            <a:solidFill>
              <a:srgbClr val="E95C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31800" y="3487738"/>
            <a:ext cx="4140200" cy="2506662"/>
          </a:xfrm>
          <a:prstGeom prst="rect">
            <a:avLst/>
          </a:prstGeom>
          <a:solidFill>
            <a:schemeClr val="bg1"/>
          </a:solidFill>
          <a:ln>
            <a:solidFill>
              <a:srgbClr val="E95C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4572000" y="3487738"/>
            <a:ext cx="4140200" cy="2506662"/>
          </a:xfrm>
          <a:prstGeom prst="rect">
            <a:avLst/>
          </a:prstGeom>
          <a:solidFill>
            <a:schemeClr val="bg1"/>
          </a:solidFill>
          <a:ln>
            <a:solidFill>
              <a:srgbClr val="E95C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431800" y="3035300"/>
            <a:ext cx="4140200" cy="712788"/>
          </a:xfrm>
          <a:prstGeom prst="rect">
            <a:avLst/>
          </a:prstGeom>
        </p:spPr>
        <p:txBody>
          <a:bodyPr anchor="ctr"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 cap="all" baseline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1000" dirty="0" smtClean="0">
                <a:solidFill>
                  <a:srgbClr val="E95C0C"/>
                </a:solidFill>
                <a:latin typeface="LetoSans Bold" panose="02000803000000000000" pitchFamily="50" charset="0"/>
              </a:rPr>
              <a:t>01.07.2018</a:t>
            </a:r>
            <a:endParaRPr lang="ru-RU" sz="1000" dirty="0">
              <a:solidFill>
                <a:srgbClr val="E95C0C"/>
              </a:solidFill>
              <a:latin typeface="LetoSans Bold" panose="02000803000000000000" pitchFamily="50" charset="0"/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4587875" y="3035300"/>
            <a:ext cx="4140200" cy="712788"/>
          </a:xfrm>
          <a:prstGeom prst="rect">
            <a:avLst/>
          </a:prstGeom>
        </p:spPr>
        <p:txBody>
          <a:bodyPr anchor="ctr"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 cap="all" baseline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1000" dirty="0" smtClean="0">
                <a:solidFill>
                  <a:srgbClr val="E95C0C"/>
                </a:solidFill>
                <a:latin typeface="LetoSans Bold" panose="02000803000000000000" pitchFamily="50" charset="0"/>
              </a:rPr>
              <a:t>01.07.2018</a:t>
            </a:r>
            <a:endParaRPr lang="ru-RU" sz="1000" dirty="0">
              <a:solidFill>
                <a:srgbClr val="E95C0C"/>
              </a:solidFill>
              <a:latin typeface="LetoSans Bold" panose="02000803000000000000" pitchFamily="50" charset="0"/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465138" y="5541963"/>
            <a:ext cx="4140200" cy="712787"/>
          </a:xfrm>
          <a:prstGeom prst="rect">
            <a:avLst/>
          </a:prstGeom>
        </p:spPr>
        <p:txBody>
          <a:bodyPr anchor="ctr"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 cap="all" baseline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1000" dirty="0" smtClean="0">
                <a:solidFill>
                  <a:srgbClr val="E95C0C"/>
                </a:solidFill>
                <a:latin typeface="LetoSans Bold" panose="02000803000000000000" pitchFamily="50" charset="0"/>
              </a:rPr>
              <a:t>01.07.2018</a:t>
            </a:r>
            <a:endParaRPr lang="ru-RU" sz="1000" dirty="0">
              <a:solidFill>
                <a:srgbClr val="E95C0C"/>
              </a:solidFill>
              <a:latin typeface="LetoSans Bold" panose="02000803000000000000" pitchFamily="50" charset="0"/>
            </a:endParaRPr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4621213" y="5541963"/>
            <a:ext cx="4140200" cy="712787"/>
          </a:xfrm>
          <a:prstGeom prst="rect">
            <a:avLst/>
          </a:prstGeom>
        </p:spPr>
        <p:txBody>
          <a:bodyPr anchor="ctr"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 cap="all" baseline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1000" dirty="0" smtClean="0">
                <a:solidFill>
                  <a:srgbClr val="E95C0C"/>
                </a:solidFill>
                <a:latin typeface="LetoSans Bold" panose="02000803000000000000" pitchFamily="50" charset="0"/>
              </a:rPr>
              <a:t>01.07.2018</a:t>
            </a:r>
            <a:endParaRPr lang="ru-RU" sz="1000" dirty="0">
              <a:solidFill>
                <a:srgbClr val="E95C0C"/>
              </a:solidFill>
              <a:latin typeface="LetoSans Bold" panose="02000803000000000000" pitchFamily="50" charset="0"/>
            </a:endParaRPr>
          </a:p>
        </p:txBody>
      </p:sp>
      <p:pic>
        <p:nvPicPr>
          <p:cNvPr id="7185" name="Рисунок 19" descr="X:\городская среда\2018-22\Инвентаризация\2017 инвентаризация\06 Муравьёвское\дворы\2 70 лет октября, 11,11а\фото\70 лет,11а (2)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288" y="1052513"/>
            <a:ext cx="4176712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6" name="Рисунок 20" descr="X:\городская среда\2018-22\Инвентаризация\2017 инвентаризация\06 Муравьёвское\дворы\2 70 лет октября, 11,11а\фото\70 лет окт,11а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3438" y="1052513"/>
            <a:ext cx="4032250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7" name="Рисунок 21" descr="X:\городская среда\2018-22\Инвентаризация\2017 инвентаризация\06 Муравьёвское\дворы\2 70 лет октября, 11,11а\фото\хоз.постройка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8313" y="3500438"/>
            <a:ext cx="4103687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8" name="Рисунок 22" descr="X:\городская среда\2018-22\Инвентаризация\2017 инвентаризация\06 Муравьёвское\дворы\2 70 лет октября, 11,11а\фото\70 лет октября, д.11а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3438" y="3500438"/>
            <a:ext cx="4105275" cy="234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16" descr="data:image/jpeg;base64,/9j/4AAQSkZJRgABAQAAAQABAAD/2wCEAAkGBhQQEBUUEBQWFBQSFBUXFBUVFBUVFBcVFBQVFRUUFBQXHCYeFxkjGRcUHy8gIycpLCwsFR4xNTAqNSYrLCkBCQoKDgwOFw8PFCkcFBgpKSkpKSkpKSkpKSkpKSksKSkpKSkpKSwpKSkpKSkpKSksKSksLCwpKSkpLCkpKSwpLP/AABEIAMwA+AMBIgACEQEDEQH/xAAbAAABBQEBAAAAAAAAAAAAAAADAAECBAUGB//EAD4QAAEDAgQCCQIEBgAFBQAAAAEAAhEDIQQFEjFBUQYTImFxgZGhsTLRFFLB8CNCYpLS4VNygrLxB0NjosL/xAAXAQEBAQEAAAAAAAAAAAAAAAAAAQID/8QAGBEBAQEBAQAAAAAAAAAAAAAAABEBQSH/2gAMAwEAAhEDEQA/APZkkky6MkkSkVElA8pShkpi9ATUlqQDVUeuQWS5NrVY1lF1eEFvUn1rPdikwxKDQ1ptapjEJjXQXusT61n/AIhI4pBf1pa1njFKQxKC/rT6lRGIRG1kFrUlKB1qdtRAdJCD1LUgmkoynlA6dRlOgdJJJAkkkkCShJFoDdTQEtKFUdG9vGyi/G1rxTtwkFZuMxFWqRLYidu/mir/AFwJgEE8pE+ijVJG9vFQyrC6Zq1LBoMfqf0Rs5qdljhsT8if0SinUqKTaDzfSfRKjmVKjeqe1wGkm3kFTwWeYurVaRS/huI/kMaCbnX4IC1K0GNjxlRAJEgEjmAUfpPiGhzAI1Xnnp4T5/qrVJrm4M6AS5zSQBvLuXkVKMarVtKDTxeow2XH+kE/CpYrB141VKb2gd1h4wtnoZhYc955Bo8zJ+AqgLcYAYcdJG4cCD6FGdWnbbmuezDFl9eo47F7o8JgewR8BiSezw3Co1iXH6QSBuQCVDq3/ld/afstXC1/w+DfVi4DnCfRs+aj0YzypitZe1rQzTGmbkzzPcs1WYXkGDIPI2KNRl2wJ8Lqq+t1lao47F5jwBgewXR4GmKLW6rOqOA8zsFaMtx0/Vbxt8p6VTV9Nx3X+FW6VVNNWPzAO9BH6LSylhZgiWglzg9wA3JNhHkAlAm1kaSNxE87IGT4KpraajSIvcckXM8RqxAYOAaPNx/8JQaSBsfRSa5EzYP0taxpN7xwAHH1U8vploJcI8eXFSgLawmJE8pE+ik6u0WLgDyJAWV0ZqGrWqVD3n+90/AUcfhaz6z3dW7TMA9wEA+3uqNduIadnD1CNCw8spE1mgiINwe5bWPrQ5rR3k/CCcJg6eKJTOppHGFUqVhh6d7vd7n7BSiwkqmAe5wJduTKS0i2pPfppkjeCR48FAqvXzB7bNAPjP3U1SwGLqucA4W4mIhQxdacQKbRJLQSRw3ufL5CapmFUiAADzj7rJp4p+He8wHufBLnTMcrFSDfzCgHs0B4YOMxJHLdAzdobhd5FMNvziGrnsGDUe99Tdxn/wAeyJmWcObTNFoaWlpBMGRN7X3CQNisme6j1xcHamtdpAMgOj4lXMnzisarKOhpYGgEgEFoDd5mN1n5b0lqUGBpAe1otMgjukcFPE9OKkfw6TQeZJPtZPQukuGbTrjq93gTeYc5xAN+a1ek+Z1MLRpig0lxOmzC+GtbvA8lyeExrjUdWqnU6Q6XbSNhA4bWCO//ANRcRNqdL0f/AJJB03RXMa9em84lkAEBpLdGoX1Ag8Ba/elgcS2lhK1Vphs1XNPc0lrY7rW8VzwzvF41paS2kwjtFjSHEHhJJKF0hxtWjg24dob1Ra1mqHauyQb9qLxy5pBj0q+q62sky99Rw0g3tMWA3JJ8FymCxEGF6Lk+P6jLzUkF3aIBO5LtIkSrobphVcKTKFJjjMFxa1xAa3YSOJN/LvRuj9F1DBPeWkPOtwEHVYQ0R4j3WM/p7XBtTp+j/wDJbfRrpE/ENqOrBjAwiIkTYk/USpwZfRDDuqPOtsCn9UzOrgIPqt7GUW1azHdcwCmQQ2QbgyePFcTV6cVGMeym1g6wvJcNWuXkkumYm/ssLCvOoEbgghJR3vTaj/EpO5hzfQgj5WtmWKOFoMDIkaW3E2AuuVx/Sd1bQajWAU3hwgOkkbt32Kp5t0tfiC0FrWhsxEzfxJ5JB2mQZjVrF/WRDQIgRcz+gWfl1Xrca53DW4+TbD4Cx8nz+rSaW02NdqMknVO0QIP7lWMuxL8KSS3tEbOB4me5INzNs5qMraKcQAJkTc3+IR8TjHDBue+NRYdrDtGG/IXOjH63PqOiSdhe8QAJ4WCbMM6qVKQpFrQ3s7TPZ2FzzSDa6KUNGHc/mSfJo+8psLmdd1ZrdMtMauwRAO5nuQMJmj6NJrGtadI4zvueKr1eldeSA1gjjDj8lIOjLR+IEbimZ8yAJ91WrO1Vz3QP35yszJcXUAc93adUNye7aIRjjzSl0AucTEz5pBr1q7aI1PNzAHny+VUzbCAva/nY/IPysWriHV6gdVsBaBsBxhbFbHFzdLQCLC4M224pAfDCEk9AWSWkEeq1Uq05AqMCClVxpHALLrvJMla1TDg80F9Fo2CDPa802knc8PhZznEnmStPGMDt1TYGtPggHVwRj6vb/ay8TT0961auI5KliKU7oMbFVireT02uJm5G3JDx2H7NuCo5VmXV1RNxNxzGxQdhhsRoNrg7hEzDENq03MLdxaYseBVgYBrhLSYNxxsU4ywfmKDznEtLHEG0FaWArh7e8bq/0yyTS0VGTGzvHgfPbyXF08W5hMFB0tbGBqz8RjS8QLD98VWwdCpWcA0Ek8AJK7PJ+hIHarn/AKG//o/ZBxrGELpei+FY9x6y+kagDsY4d5W5nHRdjqc0mwWehH3VDKMhcIcZaOfK8W5/7QWMVgusbp25HgCsZ2V6D25Eb914nv4WXcswdMgET33ss7pFlRqw9t3WBA48jCA3RqvTLOy0a27nmNgQeSLnmF6ymSPqYLd45KlkmROpEOeYP5Rv5rVzB0Uz3wEHC0sWWuvtyWlTr31RPJCzbL7627H6vHmllBaTpfblf2QaNPMHch7oJcrjsKzhMeKq4lgaQG8kF7LsYbNtABkqNWvrdPp4KGX0dQdPGB+q0KWAZ3+qCWEwBc0GYnhCuswmnjPkiU0aECppKQCSBygVCjOQKiAFQwqVSorNcqnUQVq11QxDVpQqOLsgo9YnFRU61a6TaqAldq5PMWdXUPqPBdPVqyFi5xhi5mqPp+EHXdDs062joJ7VP/tO3obLoAvKejGb9RXaTtMOH9J3XqzDNxsdj3FBHE4YVGOY7Zwg/deUZvlLqNZzXcD68j5r10BZHSTo4azQ8DtCB4g7fvvQZvQOo3qywNAeLyB2nN7z3LsKdL325TyK5rJssFCCTcXaBwJ4OPMQulbUm42N0Bestt9uSz8TRM+KuBPCAGGpEbo8J0igQCHWoB4gqcqSCs3L2CbSCIM8iuPzXLzQqRw3aeYXdKlm+XCtTj+YXb48vNBhYDEdY2+43+6M6gCbrFw1Q0n+xH6LcbUBuEFjDMDbBXaJVOkrlO3igu0yjNKp03K0woCpJBMgTkMtkopQ+PkfgqClWYPzD3+yp1GD849HfZGx4MSCBEkyXCbbCFn4yrT0t1OIJMtDS/tbgB/ZJDdjI5oJkD87fR32WZjKbTvUb6P/AMVcblL3yQ/aLMqahtcSe/nzQMdkRc0lxeBw6shpA/qnigxK2Hb/AMZn9tT/AAUG0Wn/AN5n9tX/AAVqp0e6tsmsXlriRqbMtB+mo0xImb2VDLcypVKxa9tNhgw2XgOImdFvC2/iguU8G3/is9Kn+KLVywy5hEwS0xtaQUz6wbADWSJkt1HfaQ4W/wBLQxeKmrUBNtb/AGcUHm+Z4M0KpB4H24L0foRmRr0NBu6l/wBvD0uFgZ9lIcNZ/lIDhsYOx8JgT3qpkOdjC12xs0wRa7TBgkbuBlUeqsYAP3ccLd6Z9a0D/cd6AypqAIMgiR4G4hGFE8kGccGdUBXqNLSEUUjyT9UeXwoGSUxSPL4SNE8vhUQBUoWLnHSWnhzp+p9rDYSJEn7K/lGZNxFIPbvs4ciEGXn/AEj/AA5LWtl3M7CeQ4ofRjpH17iyoZcbtPy1H6W5L11LW0dumPVvEeW/quAwdY0qgIMEGR5bIPXIUKlWFXyrMBXpB432cOTuKsVmWnkg5nP8BfrBx+rx5oGVvP0+i08wzWm0Fv1EiI4eqrYd4jsCAePE+JQXqZjbdGYq9IK0wIDUlcpqmxW6aA4TJApIHKHx8j8FEch8fI/BUGVmcDSSSAJP0ki0OueFwFyeDruJFQ7tixuA0SGt8Iv4ldL0jxAZRMjVNtMuE8bFux5HxXMU30y3sPNPTbTWBA7h1jQQbcSAqNirVZ1ZrNse0N/7pA8OHcufqdLGAxrcZFoljoA37Lok8J4JjUrhpbTayrSdOvQ9lSecaDrHouWxNJoJADqTjIGtriC295ABbO0HZBqZv0qJboaXPYRJLyO1O92hpHHcmYXPOxdIkfwTPPrnNE8wNJI9UDrZsbwfO26DNzAPG258ufBB2mS4sVqY0zqEhw1OeQOEudcjddHjcUylXfqI1Go/vABcYJHcbHxXF5G99Ck4uDm6rskFpIuSQCLX0+KJnrnvxlburVAIH/yOUHQZhjA6WjYgt7y07Arh8bTNKoQeB9uBW/mRq4drdbC17mh1/mOa5iu9z3EmSTxKo9S6B5z1tHq3HtUxbvYfsflddUHaPivFujWanD1muHA3HMHcei9pLwbjY3CgQCYhSChimOLHBhh0dk9/BUBxGY06RAqOAJ2HHxjkrq8dzLE1BVOsmZvO8969E6HZz19HS49umAPFvA+W3og5jp5lbqdbUPoc1unu0ta0j290LoZnnU1dLz2HwHd3J3ku/wA9ysYikWHeAWnk4C3rsvKa2GNKoQRBBgqD2NefdLMj6qpqYOw+7e48W/vmuk6JZv11LQ49qmPVvD029Fp5nl4r0iw+LTycNvsqOK6KZv1NSHHsus7u5HyXfLzGrhHU6hBEEGD4ruejuOL6Wl27Nu8cPRBh9IMtNOpI+l12/qPJCyytFiutzHBiqwt47jxXI/hy10cig3KRVpipYQyAtBlvFAVghGYUBqNTQWGpJmp0EnKEfB+CplRH6H4KgzMaCYY0iXB1izUDaB4GT79y4jM6JpntO6zSKl+rcwxTgGfE7DvK9BrUQ7fcbb7EjULdyysZlXW0hrP8YbVJcHaSXdkuHcT6qjzLFYckXYSZMAAgkgCwP5RLSTbdY9WnVabF4PIOcTtPDuv5r0DNujFWoOyRqHW6Tq2Jjqz4SJjvWc/onW1g2gOsdezRQYGjnaq1p/6O9BzmBfiSBeo6YjusSLkcpWk01iAwl7CdPaBcDLtem7WyAS0haeCyesyziACaJdDpnsuFe45uIPnZSyzLKjTNZ8GAXEFxJe2o8kjTtLS1ALAdF6vV02kl5frdLmuDgHQZeXX2I32uu0w+RU6VZ9SJe57jJ4S4mG/dUcozAOqvBJJqOcZPENjqxf8ApkeS6CqO07xPyoMTpNkv4mlYdthlveDuP3yWbk/QGm0asR2if5AbCeZG59l1/UHkpCieSDx7OcgdQrOZymDzG4PovTcidU/iB4OkPJYTyO4HdPyrmIyZlRwc9motECdvMcVfg8h6BAMKQCmAeQ9ApAHkPQIOE6dZFfrmizrP/wCbgfP9Fz/R7MXYes1w4G45jiF6viKGtha4Agjk0+BgrzfNBUoVC0tp9k/8Gl5H6UHpTaocA5tw4AjwIC5Hppkk/wAVo3s/x4Hz/RWOiWdmpNOoRJu2wAsI0gDawHoukr0Q9pa64cIKDzroxXNPEM/5gD3g7hejYfEB7GubEOAI34+a5fBdHtFcF2zXCO+9lt5VDGhg24II5llrHO1ljTznV5GzlHDuDSNLWiOWr7rTIlVhhL9yA4qCJsBBM34AnmsXFMZUqS08L9/eFoY3C9mW7NbUkeLHX9VhUCQ5BpU2htmo9NqgxsiQj02KibWorAnY1TCCTQnSCSCRUVJMQoBOjkfX/SC9o5H1H2R3BMKE72HNBU6pp4H1H2VauxvJ39w/xWk7SNhPif0Cr1Ht/I33+6KxqtJn5Xf3D/FQ/DMP8rvN7f8AFar3sO7dPe0z7FVcRgiBqB1N5jh3EcERgVurpVLNfIIIIe3y/kXVYbFCq0PH8145HiFgY/CagDxCfDVKlKk4NO5nvHOPZB0FZxNXSOJ9FcdSaBJ2Alc/h8zNMvnSP4r7u33Chiuk7QDqf2eOzRHiUFiviqur+GW3MBpDRH/UeCsYeq9t6tQPP5KbBpnkah/SFnYzpFhWzTpHXVe0mm1rXVHHcBwgXEjfuVdlPFB9KpVaW0g8FzGg1KxABIJYyQxs6ZMnfZUdFgW1Xt1VQKRIcBTEPc2/Zc5/0k72Ai4us/pBnD8GwOcHPFgCynJJjZwAhk81oUcyY76XDva4Fh9HAQfJCzTMezpEjWDqnlsQgB0ex1Ws57qjmaSwFrGthzZInUTdD6UZR1rNYHabv3t/1+qs5LQIc4kESy3KA4LUhQcJlOWvDgRaDv3hdzRqagD6+KpVsNpNtuCNhDCoO+lJB5FVaFAq+zdIM8PUfdQQKQUi3w9QqVfEmYZp8dbJ8hKC6B8H4Kw8TgtLrbbjwWzhHEi8TBBgg8O4psVSkeCCjhWxY/s8lbBVMPurLLqggKI0KDQitCBwknSQOkkkgTW89goVHSiE2hQIUFd7UF7Fbc1CcxUUX01Ck8sMjzHAjkVcdTQnUlAHE5cZBa0w7hBlp4gobcC78rv7T9loaJL2niSR4gk/Eqs2iiuM6a5LihULqFKpUDzDRTF9RJ+qbNFx2jyWb0RyPEYHEVTjsO/EVS1hYWsdVp0w8GWtqFsahAmF1vSK9bSeAlt7SZBgcDt7Ktl9WlrHW02VLAAloLwJtB3Lf6eHBEbPRlpcx7nUnU3BwbLmFry2AYmJLZm2ytVs2pMfBjk59oF7NnjdZLs0aHhtINps6xurTpZJ1ADW7YH+kSeawMLi8RVLuqw760VHxUfT6mmBqMBoqlsiOIBmUHf18YxtnOHgTJ/t3WTis1DyG0ohpkkgWPAAcFh5xSxHVNGIqU8NSqVGMcKDdT7me1WMNaLb347rXp4dlJgaxsNAsNz4k7knmqJdHMe6rXrBxcdDALiGghwsOa6CFm5LUkvFvpnv3AWmoIuZKdrQNk6dUMknATwgiGqhjMNDpHH54hXqlUNuVSq4rVbggjh3ltwlVrF26IGykKSAVOmrdOnCTGooCBgFMJoUgEDpk6SCTP0UtP7gqLePh9lM/dZ1Taf3BTOZy+E2vu+U4f3fKAZCiWorwoKoEWKBpKwp9XHCUAqNN0gl3kSboJcRxPqVbbMkkTysoGnq3F+cfKisTOsvxFR+qi9wttrc0SDaw3BBhUK2UYuLPcTIMdfUaBYgyW3I/pEeIXRvpQbqJYqMvBZRUb2qtWrUqd1RzaYHBrWAxbmbrQLXcinNNL8Mfy+yIrYvBCq0sq09bDuCJH+vFYmCyCvh9TKY1UGkdUH1C57W8RMbC8C9gLrpPwp/KfRP+GJ/lPogzsspVKbnOeABpgR/zD9JWxrETwVL8DBuIRTSt3IDsqg7IoCqMt5K04mLNPogcuhVq2M/L6pqlJ7twVAYN3IoAGTup06Ksfh43CmGoBtYiigeRSDVaj9+SaoAonkVIUjyRgP3BSj9wVKBFsJIxb+4QnNhWhkkklUSbx8Pspnj5/ohtKI77rOqEkkktIk/fyHwoqT/ALfCioHbupF0mDzsot3UzaT6fdFQIKf6fH4SD0he3HgghVG3gh6UdwmPBR6s8kASEWo+8Ha3iLJOpGFNzbye74QVqlMg7ojWabnfgPupB5/fPmk29j5eKBn3AJ71Aojm2A8flN1R5FBUqMU8Q3teQ+AjuoGNkqrb+Q+EQJmFP7KMynpuRZTAH9PumeBHDylRTVbgRzKgAiEWHml1Z5KiICP+/wD6ofVFTa6f33Qpog/f0+E4YUqm/p8KQHh6qhgCN09Q7eaZwtw9Ux2HmoIpJJLSEpNeopKCVu9K3eop0UnFMkkiHCkXg8PdQSQSkcvdLUOXuopIJPdKjKSSBFykXzuPdRSQPI5e6aRy90kkCe+Y7lGVJJA2opy4Hce6SSBSOXunkcvcpkkDud5KKdJAg5JJJBMu7vdNI5e6ikglI5e6TnKKSBJJJKj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8195" name="AutoShape 18" descr="data:image/jpeg;base64,/9j/4AAQSkZJRgABAQAAAQABAAD/2wCEAAkGBhQQEBUUEBQWFBQSFBUXFBUVFBUVFBcVFBQVFRUUFBQXHCYeFxkjGRcUHy8gIycpLCwsFR4xNTAqNSYrLCkBCQoKDgwOFw8PFCkcFBgpKSkpKSkpKSkpKSkpKSksKSkpKSkpKSwpKSkpKSkpKSksKSksLCwpKSkpLCkpKSwpLP/AABEIAMwA+AMBIgACEQEDEQH/xAAbAAABBQEBAAAAAAAAAAAAAAADAAECBAUGB//EAD4QAAEDAgQCCQIEBgAFBQAAAAEAAhEDIQQFEjFBUQYTImFxgZGhsTLRFFLB8CNCYpLS4VNygrLxB0NjosL/xAAXAQEBAQEAAAAAAAAAAAAAAAAAAQID/8QAGBEBAQEBAQAAAAAAAAAAAAAAABEBQSH/2gAMAwEAAhEDEQA/APZkkky6MkkSkVElA8pShkpi9ATUlqQDVUeuQWS5NrVY1lF1eEFvUn1rPdikwxKDQ1ptapjEJjXQXusT61n/AIhI4pBf1pa1njFKQxKC/rT6lRGIRG1kFrUlKB1qdtRAdJCD1LUgmkoynlA6dRlOgdJJJAkkkkCShJFoDdTQEtKFUdG9vGyi/G1rxTtwkFZuMxFWqRLYidu/mir/AFwJgEE8pE+ijVJG9vFQyrC6Zq1LBoMfqf0Rs5qdljhsT8if0SinUqKTaDzfSfRKjmVKjeqe1wGkm3kFTwWeYurVaRS/huI/kMaCbnX4IC1K0GNjxlRAJEgEjmAUfpPiGhzAI1Xnnp4T5/qrVJrm4M6AS5zSQBvLuXkVKMarVtKDTxeow2XH+kE/CpYrB141VKb2gd1h4wtnoZhYc955Bo8zJ+AqgLcYAYcdJG4cCD6FGdWnbbmuezDFl9eo47F7o8JgewR8BiSezw3Co1iXH6QSBuQCVDq3/ld/afstXC1/w+DfVi4DnCfRs+aj0YzypitZe1rQzTGmbkzzPcs1WYXkGDIPI2KNRl2wJ8Lqq+t1lao47F5jwBgewXR4GmKLW6rOqOA8zsFaMtx0/Vbxt8p6VTV9Nx3X+FW6VVNNWPzAO9BH6LSylhZgiWglzg9wA3JNhHkAlAm1kaSNxE87IGT4KpraajSIvcckXM8RqxAYOAaPNx/8JQaSBsfRSa5EzYP0taxpN7xwAHH1U8vploJcI8eXFSgLawmJE8pE+ik6u0WLgDyJAWV0ZqGrWqVD3n+90/AUcfhaz6z3dW7TMA9wEA+3uqNduIadnD1CNCw8spE1mgiINwe5bWPrQ5rR3k/CCcJg6eKJTOppHGFUqVhh6d7vd7n7BSiwkqmAe5wJduTKS0i2pPfppkjeCR48FAqvXzB7bNAPjP3U1SwGLqucA4W4mIhQxdacQKbRJLQSRw3ufL5CapmFUiAADzj7rJp4p+He8wHufBLnTMcrFSDfzCgHs0B4YOMxJHLdAzdobhd5FMNvziGrnsGDUe99Tdxn/wAeyJmWcObTNFoaWlpBMGRN7X3CQNisme6j1xcHamtdpAMgOj4lXMnzisarKOhpYGgEgEFoDd5mN1n5b0lqUGBpAe1otMgjukcFPE9OKkfw6TQeZJPtZPQukuGbTrjq93gTeYc5xAN+a1ek+Z1MLRpig0lxOmzC+GtbvA8lyeExrjUdWqnU6Q6XbSNhA4bWCO//ANRcRNqdL0f/AJJB03RXMa9em84lkAEBpLdGoX1Ag8Ba/elgcS2lhK1Vphs1XNPc0lrY7rW8VzwzvF41paS2kwjtFjSHEHhJJKF0hxtWjg24dob1Ra1mqHauyQb9qLxy5pBj0q+q62sky99Rw0g3tMWA3JJ8FymCxEGF6Lk+P6jLzUkF3aIBO5LtIkSrobphVcKTKFJjjMFxa1xAa3YSOJN/LvRuj9F1DBPeWkPOtwEHVYQ0R4j3WM/p7XBtTp+j/wDJbfRrpE/ENqOrBjAwiIkTYk/USpwZfRDDuqPOtsCn9UzOrgIPqt7GUW1azHdcwCmQQ2QbgyePFcTV6cVGMeym1g6wvJcNWuXkkumYm/ssLCvOoEbgghJR3vTaj/EpO5hzfQgj5WtmWKOFoMDIkaW3E2AuuVx/Sd1bQajWAU3hwgOkkbt32Kp5t0tfiC0FrWhsxEzfxJ5JB2mQZjVrF/WRDQIgRcz+gWfl1Xrca53DW4+TbD4Cx8nz+rSaW02NdqMknVO0QIP7lWMuxL8KSS3tEbOB4me5INzNs5qMraKcQAJkTc3+IR8TjHDBue+NRYdrDtGG/IXOjH63PqOiSdhe8QAJ4WCbMM6qVKQpFrQ3s7TPZ2FzzSDa6KUNGHc/mSfJo+8psLmdd1ZrdMtMauwRAO5nuQMJmj6NJrGtadI4zvueKr1eldeSA1gjjDj8lIOjLR+IEbimZ8yAJ91WrO1Vz3QP35yszJcXUAc93adUNye7aIRjjzSl0AucTEz5pBr1q7aI1PNzAHny+VUzbCAva/nY/IPysWriHV6gdVsBaBsBxhbFbHFzdLQCLC4M224pAfDCEk9AWSWkEeq1Uq05AqMCClVxpHALLrvJMla1TDg80F9Fo2CDPa802knc8PhZznEnmStPGMDt1TYGtPggHVwRj6vb/ay8TT0961auI5KliKU7oMbFVireT02uJm5G3JDx2H7NuCo5VmXV1RNxNxzGxQdhhsRoNrg7hEzDENq03MLdxaYseBVgYBrhLSYNxxsU4ywfmKDznEtLHEG0FaWArh7e8bq/0yyTS0VGTGzvHgfPbyXF08W5hMFB0tbGBqz8RjS8QLD98VWwdCpWcA0Ek8AJK7PJ+hIHarn/AKG//o/ZBxrGELpei+FY9x6y+kagDsY4d5W5nHRdjqc0mwWehH3VDKMhcIcZaOfK8W5/7QWMVgusbp25HgCsZ2V6D25Eb914nv4WXcswdMgET33ss7pFlRqw9t3WBA48jCA3RqvTLOy0a27nmNgQeSLnmF6ymSPqYLd45KlkmROpEOeYP5Rv5rVzB0Uz3wEHC0sWWuvtyWlTr31RPJCzbL7627H6vHmllBaTpfblf2QaNPMHch7oJcrjsKzhMeKq4lgaQG8kF7LsYbNtABkqNWvrdPp4KGX0dQdPGB+q0KWAZ3+qCWEwBc0GYnhCuswmnjPkiU0aECppKQCSBygVCjOQKiAFQwqVSorNcqnUQVq11QxDVpQqOLsgo9YnFRU61a6TaqAldq5PMWdXUPqPBdPVqyFi5xhi5mqPp+EHXdDs062joJ7VP/tO3obLoAvKejGb9RXaTtMOH9J3XqzDNxsdj3FBHE4YVGOY7Zwg/deUZvlLqNZzXcD68j5r10BZHSTo4azQ8DtCB4g7fvvQZvQOo3qywNAeLyB2nN7z3LsKdL325TyK5rJssFCCTcXaBwJ4OPMQulbUm42N0Bestt9uSz8TRM+KuBPCAGGpEbo8J0igQCHWoB4gqcqSCs3L2CbSCIM8iuPzXLzQqRw3aeYXdKlm+XCtTj+YXb48vNBhYDEdY2+43+6M6gCbrFw1Q0n+xH6LcbUBuEFjDMDbBXaJVOkrlO3igu0yjNKp03K0woCpJBMgTkMtkopQ+PkfgqClWYPzD3+yp1GD849HfZGx4MSCBEkyXCbbCFn4yrT0t1OIJMtDS/tbgB/ZJDdjI5oJkD87fR32WZjKbTvUb6P/AMVcblL3yQ/aLMqahtcSe/nzQMdkRc0lxeBw6shpA/qnigxK2Hb/AMZn9tT/AAUG0Wn/AN5n9tX/AAVqp0e6tsmsXlriRqbMtB+mo0xImb2VDLcypVKxa9tNhgw2XgOImdFvC2/iguU8G3/is9Kn+KLVywy5hEwS0xtaQUz6wbADWSJkt1HfaQ4W/wBLQxeKmrUBNtb/AGcUHm+Z4M0KpB4H24L0foRmRr0NBu6l/wBvD0uFgZ9lIcNZ/lIDhsYOx8JgT3qpkOdjC12xs0wRa7TBgkbuBlUeqsYAP3ccLd6Z9a0D/cd6AypqAIMgiR4G4hGFE8kGccGdUBXqNLSEUUjyT9UeXwoGSUxSPL4SNE8vhUQBUoWLnHSWnhzp+p9rDYSJEn7K/lGZNxFIPbvs4ciEGXn/AEj/AA5LWtl3M7CeQ4ofRjpH17iyoZcbtPy1H6W5L11LW0dumPVvEeW/quAwdY0qgIMEGR5bIPXIUKlWFXyrMBXpB432cOTuKsVmWnkg5nP8BfrBx+rx5oGVvP0+i08wzWm0Fv1EiI4eqrYd4jsCAePE+JQXqZjbdGYq9IK0wIDUlcpqmxW6aA4TJApIHKHx8j8FEch8fI/BUGVmcDSSSAJP0ki0OueFwFyeDruJFQ7tixuA0SGt8Iv4ldL0jxAZRMjVNtMuE8bFux5HxXMU30y3sPNPTbTWBA7h1jQQbcSAqNirVZ1ZrNse0N/7pA8OHcufqdLGAxrcZFoljoA37Lok8J4JjUrhpbTayrSdOvQ9lSecaDrHouWxNJoJADqTjIGtriC295ABbO0HZBqZv0qJboaXPYRJLyO1O92hpHHcmYXPOxdIkfwTPPrnNE8wNJI9UDrZsbwfO26DNzAPG258ufBB2mS4sVqY0zqEhw1OeQOEudcjddHjcUylXfqI1Go/vABcYJHcbHxXF5G99Ck4uDm6rskFpIuSQCLX0+KJnrnvxlburVAIH/yOUHQZhjA6WjYgt7y07Arh8bTNKoQeB9uBW/mRq4drdbC17mh1/mOa5iu9z3EmSTxKo9S6B5z1tHq3HtUxbvYfsflddUHaPivFujWanD1muHA3HMHcei9pLwbjY3CgQCYhSChimOLHBhh0dk9/BUBxGY06RAqOAJ2HHxjkrq8dzLE1BVOsmZvO8969E6HZz19HS49umAPFvA+W3og5jp5lbqdbUPoc1unu0ta0j290LoZnnU1dLz2HwHd3J3ku/wA9ysYikWHeAWnk4C3rsvKa2GNKoQRBBgqD2NefdLMj6qpqYOw+7e48W/vmuk6JZv11LQ49qmPVvD029Fp5nl4r0iw+LTycNvsqOK6KZv1NSHHsus7u5HyXfLzGrhHU6hBEEGD4ruejuOL6Wl27Nu8cPRBh9IMtNOpI+l12/qPJCyytFiutzHBiqwt47jxXI/hy10cig3KRVpipYQyAtBlvFAVghGYUBqNTQWGpJmp0EnKEfB+CplRH6H4KgzMaCYY0iXB1izUDaB4GT79y4jM6JpntO6zSKl+rcwxTgGfE7DvK9BrUQ7fcbb7EjULdyysZlXW0hrP8YbVJcHaSXdkuHcT6qjzLFYckXYSZMAAgkgCwP5RLSTbdY9WnVabF4PIOcTtPDuv5r0DNujFWoOyRqHW6Tq2Jjqz4SJjvWc/onW1g2gOsdezRQYGjnaq1p/6O9BzmBfiSBeo6YjusSLkcpWk01iAwl7CdPaBcDLtem7WyAS0haeCyesyziACaJdDpnsuFe45uIPnZSyzLKjTNZ8GAXEFxJe2o8kjTtLS1ALAdF6vV02kl5frdLmuDgHQZeXX2I32uu0w+RU6VZ9SJe57jJ4S4mG/dUcozAOqvBJJqOcZPENjqxf8ApkeS6CqO07xPyoMTpNkv4mlYdthlveDuP3yWbk/QGm0asR2if5AbCeZG59l1/UHkpCieSDx7OcgdQrOZymDzG4PovTcidU/iB4OkPJYTyO4HdPyrmIyZlRwc9motECdvMcVfg8h6BAMKQCmAeQ9ApAHkPQIOE6dZFfrmizrP/wCbgfP9Fz/R7MXYes1w4G45jiF6viKGtha4Agjk0+BgrzfNBUoVC0tp9k/8Gl5H6UHpTaocA5tw4AjwIC5Hppkk/wAVo3s/x4Hz/RWOiWdmpNOoRJu2wAsI0gDawHoukr0Q9pa64cIKDzroxXNPEM/5gD3g7hejYfEB7GubEOAI34+a5fBdHtFcF2zXCO+9lt5VDGhg24II5llrHO1ljTznV5GzlHDuDSNLWiOWr7rTIlVhhL9yA4qCJsBBM34AnmsXFMZUqS08L9/eFoY3C9mW7NbUkeLHX9VhUCQ5BpU2htmo9NqgxsiQj02KibWorAnY1TCCTQnSCSCRUVJMQoBOjkfX/SC9o5H1H2R3BMKE72HNBU6pp4H1H2VauxvJ39w/xWk7SNhPif0Cr1Ht/I33+6KxqtJn5Xf3D/FQ/DMP8rvN7f8AFar3sO7dPe0z7FVcRgiBqB1N5jh3EcERgVurpVLNfIIIIe3y/kXVYbFCq0PH8145HiFgY/CagDxCfDVKlKk4NO5nvHOPZB0FZxNXSOJ9FcdSaBJ2Alc/h8zNMvnSP4r7u33Chiuk7QDqf2eOzRHiUFiviqur+GW3MBpDRH/UeCsYeq9t6tQPP5KbBpnkah/SFnYzpFhWzTpHXVe0mm1rXVHHcBwgXEjfuVdlPFB9KpVaW0g8FzGg1KxABIJYyQxs6ZMnfZUdFgW1Xt1VQKRIcBTEPc2/Zc5/0k72Ai4us/pBnD8GwOcHPFgCynJJjZwAhk81oUcyY76XDva4Fh9HAQfJCzTMezpEjWDqnlsQgB0ex1Ws57qjmaSwFrGthzZInUTdD6UZR1rNYHabv3t/1+qs5LQIc4kESy3KA4LUhQcJlOWvDgRaDv3hdzRqagD6+KpVsNpNtuCNhDCoO+lJB5FVaFAq+zdIM8PUfdQQKQUi3w9QqVfEmYZp8dbJ8hKC6B8H4Kw8TgtLrbbjwWzhHEi8TBBgg8O4psVSkeCCjhWxY/s8lbBVMPurLLqggKI0KDQitCBwknSQOkkkgTW89goVHSiE2hQIUFd7UF7Fbc1CcxUUX01Ck8sMjzHAjkVcdTQnUlAHE5cZBa0w7hBlp4gobcC78rv7T9loaJL2niSR4gk/Eqs2iiuM6a5LihULqFKpUDzDRTF9RJ+qbNFx2jyWb0RyPEYHEVTjsO/EVS1hYWsdVp0w8GWtqFsahAmF1vSK9bSeAlt7SZBgcDt7Ktl9WlrHW02VLAAloLwJtB3Lf6eHBEbPRlpcx7nUnU3BwbLmFry2AYmJLZm2ytVs2pMfBjk59oF7NnjdZLs0aHhtINps6xurTpZJ1ADW7YH+kSeawMLi8RVLuqw760VHxUfT6mmBqMBoqlsiOIBmUHf18YxtnOHgTJ/t3WTis1DyG0ohpkkgWPAAcFh5xSxHVNGIqU8NSqVGMcKDdT7me1WMNaLb347rXp4dlJgaxsNAsNz4k7knmqJdHMe6rXrBxcdDALiGghwsOa6CFm5LUkvFvpnv3AWmoIuZKdrQNk6dUMknATwgiGqhjMNDpHH54hXqlUNuVSq4rVbggjh3ltwlVrF26IGykKSAVOmrdOnCTGooCBgFMJoUgEDpk6SCTP0UtP7gqLePh9lM/dZ1Taf3BTOZy+E2vu+U4f3fKAZCiWorwoKoEWKBpKwp9XHCUAqNN0gl3kSboJcRxPqVbbMkkTysoGnq3F+cfKisTOsvxFR+qi9wttrc0SDaw3BBhUK2UYuLPcTIMdfUaBYgyW3I/pEeIXRvpQbqJYqMvBZRUb2qtWrUqd1RzaYHBrWAxbmbrQLXcinNNL8Mfy+yIrYvBCq0sq09bDuCJH+vFYmCyCvh9TKY1UGkdUH1C57W8RMbC8C9gLrpPwp/KfRP+GJ/lPogzsspVKbnOeABpgR/zD9JWxrETwVL8DBuIRTSt3IDsqg7IoCqMt5K04mLNPogcuhVq2M/L6pqlJ7twVAYN3IoAGTup06Ksfh43CmGoBtYiigeRSDVaj9+SaoAonkVIUjyRgP3BSj9wVKBFsJIxb+4QnNhWhkkklUSbx8Pspnj5/ohtKI77rOqEkkktIk/fyHwoqT/ALfCioHbupF0mDzsot3UzaT6fdFQIKf6fH4SD0he3HgghVG3gh6UdwmPBR6s8kASEWo+8Ha3iLJOpGFNzbye74QVqlMg7ojWabnfgPupB5/fPmk29j5eKBn3AJ71Aojm2A8flN1R5FBUqMU8Q3teQ+AjuoGNkqrb+Q+EQJmFP7KMynpuRZTAH9PumeBHDylRTVbgRzKgAiEWHml1Z5KiICP+/wD6ofVFTa6f33Qpog/f0+E4YUqm/p8KQHh6qhgCN09Q7eaZwtw9Ux2HmoIpJJLSEpNeopKCVu9K3eop0UnFMkkiHCkXg8PdQSQSkcvdLUOXuopIJPdKjKSSBFykXzuPdRSQPI5e6aRy90kkCe+Y7lGVJJA2opy4Hce6SSBSOXunkcvcpkkDud5KKdJAg5JJJBMu7vdNI5e6ikglI5e6TnKKSBJJJKj/2Q==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8196" name="AutoShape 20" descr="data:image/jpeg;base64,/9j/4AAQSkZJRgABAQAAAQABAAD/2wCEAAkGBhQQEBUUEBQWFBQSFBUXFBUVFBUVFBcVFBQVFRUUFBQXHCYeFxkjGRcUHy8gIycpLCwsFR4xNTAqNSYrLCkBCQoKDgwOFw8PFCkcFBgpKSkpKSkpKSkpKSkpKSksKSkpKSkpKSwpKSkpKSkpKSksKSksLCwpKSkpLCkpKSwpLP/AABEIAMwA+AMBIgACEQEDEQH/xAAbAAABBQEBAAAAAAAAAAAAAAADAAECBAUGB//EAD4QAAEDAgQCCQIEBgAFBQAAAAEAAhEDIQQFEjFBUQYTImFxgZGhsTLRFFLB8CNCYpLS4VNygrLxB0NjosL/xAAXAQEBAQEAAAAAAAAAAAAAAAAAAQID/8QAGBEBAQEBAQAAAAAAAAAAAAAAABEBQSH/2gAMAwEAAhEDEQA/APZkkky6MkkSkVElA8pShkpi9ATUlqQDVUeuQWS5NrVY1lF1eEFvUn1rPdikwxKDQ1ptapjEJjXQXusT61n/AIhI4pBf1pa1njFKQxKC/rT6lRGIRG1kFrUlKB1qdtRAdJCD1LUgmkoynlA6dRlOgdJJJAkkkkCShJFoDdTQEtKFUdG9vGyi/G1rxTtwkFZuMxFWqRLYidu/mir/AFwJgEE8pE+ijVJG9vFQyrC6Zq1LBoMfqf0Rs5qdljhsT8if0SinUqKTaDzfSfRKjmVKjeqe1wGkm3kFTwWeYurVaRS/huI/kMaCbnX4IC1K0GNjxlRAJEgEjmAUfpPiGhzAI1Xnnp4T5/qrVJrm4M6AS5zSQBvLuXkVKMarVtKDTxeow2XH+kE/CpYrB141VKb2gd1h4wtnoZhYc955Bo8zJ+AqgLcYAYcdJG4cCD6FGdWnbbmuezDFl9eo47F7o8JgewR8BiSezw3Co1iXH6QSBuQCVDq3/ld/afstXC1/w+DfVi4DnCfRs+aj0YzypitZe1rQzTGmbkzzPcs1WYXkGDIPI2KNRl2wJ8Lqq+t1lao47F5jwBgewXR4GmKLW6rOqOA8zsFaMtx0/Vbxt8p6VTV9Nx3X+FW6VVNNWPzAO9BH6LSylhZgiWglzg9wA3JNhHkAlAm1kaSNxE87IGT4KpraajSIvcckXM8RqxAYOAaPNx/8JQaSBsfRSa5EzYP0taxpN7xwAHH1U8vploJcI8eXFSgLawmJE8pE+ik6u0WLgDyJAWV0ZqGrWqVD3n+90/AUcfhaz6z3dW7TMA9wEA+3uqNduIadnD1CNCw8spE1mgiINwe5bWPrQ5rR3k/CCcJg6eKJTOppHGFUqVhh6d7vd7n7BSiwkqmAe5wJduTKS0i2pPfppkjeCR48FAqvXzB7bNAPjP3U1SwGLqucA4W4mIhQxdacQKbRJLQSRw3ufL5CapmFUiAADzj7rJp4p+He8wHufBLnTMcrFSDfzCgHs0B4YOMxJHLdAzdobhd5FMNvziGrnsGDUe99Tdxn/wAeyJmWcObTNFoaWlpBMGRN7X3CQNisme6j1xcHamtdpAMgOj4lXMnzisarKOhpYGgEgEFoDd5mN1n5b0lqUGBpAe1otMgjukcFPE9OKkfw6TQeZJPtZPQukuGbTrjq93gTeYc5xAN+a1ek+Z1MLRpig0lxOmzC+GtbvA8lyeExrjUdWqnU6Q6XbSNhA4bWCO//ANRcRNqdL0f/AJJB03RXMa9em84lkAEBpLdGoX1Ag8Ba/elgcS2lhK1Vphs1XNPc0lrY7rW8VzwzvF41paS2kwjtFjSHEHhJJKF0hxtWjg24dob1Ra1mqHauyQb9qLxy5pBj0q+q62sky99Rw0g3tMWA3JJ8FymCxEGF6Lk+P6jLzUkF3aIBO5LtIkSrobphVcKTKFJjjMFxa1xAa3YSOJN/LvRuj9F1DBPeWkPOtwEHVYQ0R4j3WM/p7XBtTp+j/wDJbfRrpE/ENqOrBjAwiIkTYk/USpwZfRDDuqPOtsCn9UzOrgIPqt7GUW1azHdcwCmQQ2QbgyePFcTV6cVGMeym1g6wvJcNWuXkkumYm/ssLCvOoEbgghJR3vTaj/EpO5hzfQgj5WtmWKOFoMDIkaW3E2AuuVx/Sd1bQajWAU3hwgOkkbt32Kp5t0tfiC0FrWhsxEzfxJ5JB2mQZjVrF/WRDQIgRcz+gWfl1Xrca53DW4+TbD4Cx8nz+rSaW02NdqMknVO0QIP7lWMuxL8KSS3tEbOB4me5INzNs5qMraKcQAJkTc3+IR8TjHDBue+NRYdrDtGG/IXOjH63PqOiSdhe8QAJ4WCbMM6qVKQpFrQ3s7TPZ2FzzSDa6KUNGHc/mSfJo+8psLmdd1ZrdMtMauwRAO5nuQMJmj6NJrGtadI4zvueKr1eldeSA1gjjDj8lIOjLR+IEbimZ8yAJ91WrO1Vz3QP35yszJcXUAc93adUNye7aIRjjzSl0AucTEz5pBr1q7aI1PNzAHny+VUzbCAva/nY/IPysWriHV6gdVsBaBsBxhbFbHFzdLQCLC4M224pAfDCEk9AWSWkEeq1Uq05AqMCClVxpHALLrvJMla1TDg80F9Fo2CDPa802knc8PhZznEnmStPGMDt1TYGtPggHVwRj6vb/ay8TT0961auI5KliKU7oMbFVireT02uJm5G3JDx2H7NuCo5VmXV1RNxNxzGxQdhhsRoNrg7hEzDENq03MLdxaYseBVgYBrhLSYNxxsU4ywfmKDznEtLHEG0FaWArh7e8bq/0yyTS0VGTGzvHgfPbyXF08W5hMFB0tbGBqz8RjS8QLD98VWwdCpWcA0Ek8AJK7PJ+hIHarn/AKG//o/ZBxrGELpei+FY9x6y+kagDsY4d5W5nHRdjqc0mwWehH3VDKMhcIcZaOfK8W5/7QWMVgusbp25HgCsZ2V6D25Eb914nv4WXcswdMgET33ss7pFlRqw9t3WBA48jCA3RqvTLOy0a27nmNgQeSLnmF6ymSPqYLd45KlkmROpEOeYP5Rv5rVzB0Uz3wEHC0sWWuvtyWlTr31RPJCzbL7627H6vHmllBaTpfblf2QaNPMHch7oJcrjsKzhMeKq4lgaQG8kF7LsYbNtABkqNWvrdPp4KGX0dQdPGB+q0KWAZ3+qCWEwBc0GYnhCuswmnjPkiU0aECppKQCSBygVCjOQKiAFQwqVSorNcqnUQVq11QxDVpQqOLsgo9YnFRU61a6TaqAldq5PMWdXUPqPBdPVqyFi5xhi5mqPp+EHXdDs062joJ7VP/tO3obLoAvKejGb9RXaTtMOH9J3XqzDNxsdj3FBHE4YVGOY7Zwg/deUZvlLqNZzXcD68j5r10BZHSTo4azQ8DtCB4g7fvvQZvQOo3qywNAeLyB2nN7z3LsKdL325TyK5rJssFCCTcXaBwJ4OPMQulbUm42N0Bestt9uSz8TRM+KuBPCAGGpEbo8J0igQCHWoB4gqcqSCs3L2CbSCIM8iuPzXLzQqRw3aeYXdKlm+XCtTj+YXb48vNBhYDEdY2+43+6M6gCbrFw1Q0n+xH6LcbUBuEFjDMDbBXaJVOkrlO3igu0yjNKp03K0woCpJBMgTkMtkopQ+PkfgqClWYPzD3+yp1GD849HfZGx4MSCBEkyXCbbCFn4yrT0t1OIJMtDS/tbgB/ZJDdjI5oJkD87fR32WZjKbTvUb6P/AMVcblL3yQ/aLMqahtcSe/nzQMdkRc0lxeBw6shpA/qnigxK2Hb/AMZn9tT/AAUG0Wn/AN5n9tX/AAVqp0e6tsmsXlriRqbMtB+mo0xImb2VDLcypVKxa9tNhgw2XgOImdFvC2/iguU8G3/is9Kn+KLVywy5hEwS0xtaQUz6wbADWSJkt1HfaQ4W/wBLQxeKmrUBNtb/AGcUHm+Z4M0KpB4H24L0foRmRr0NBu6l/wBvD0uFgZ9lIcNZ/lIDhsYOx8JgT3qpkOdjC12xs0wRa7TBgkbuBlUeqsYAP3ccLd6Z9a0D/cd6AypqAIMgiR4G4hGFE8kGccGdUBXqNLSEUUjyT9UeXwoGSUxSPL4SNE8vhUQBUoWLnHSWnhzp+p9rDYSJEn7K/lGZNxFIPbvs4ciEGXn/AEj/AA5LWtl3M7CeQ4ofRjpH17iyoZcbtPy1H6W5L11LW0dumPVvEeW/quAwdY0qgIMEGR5bIPXIUKlWFXyrMBXpB432cOTuKsVmWnkg5nP8BfrBx+rx5oGVvP0+i08wzWm0Fv1EiI4eqrYd4jsCAePE+JQXqZjbdGYq9IK0wIDUlcpqmxW6aA4TJApIHKHx8j8FEch8fI/BUGVmcDSSSAJP0ki0OueFwFyeDruJFQ7tixuA0SGt8Iv4ldL0jxAZRMjVNtMuE8bFux5HxXMU30y3sPNPTbTWBA7h1jQQbcSAqNirVZ1ZrNse0N/7pA8OHcufqdLGAxrcZFoljoA37Lok8J4JjUrhpbTayrSdOvQ9lSecaDrHouWxNJoJADqTjIGtriC295ABbO0HZBqZv0qJboaXPYRJLyO1O92hpHHcmYXPOxdIkfwTPPrnNE8wNJI9UDrZsbwfO26DNzAPG258ufBB2mS4sVqY0zqEhw1OeQOEudcjddHjcUylXfqI1Go/vABcYJHcbHxXF5G99Ck4uDm6rskFpIuSQCLX0+KJnrnvxlburVAIH/yOUHQZhjA6WjYgt7y07Arh8bTNKoQeB9uBW/mRq4drdbC17mh1/mOa5iu9z3EmSTxKo9S6B5z1tHq3HtUxbvYfsflddUHaPivFujWanD1muHA3HMHcei9pLwbjY3CgQCYhSChimOLHBhh0dk9/BUBxGY06RAqOAJ2HHxjkrq8dzLE1BVOsmZvO8969E6HZz19HS49umAPFvA+W3og5jp5lbqdbUPoc1unu0ta0j290LoZnnU1dLz2HwHd3J3ku/wA9ysYikWHeAWnk4C3rsvKa2GNKoQRBBgqD2NefdLMj6qpqYOw+7e48W/vmuk6JZv11LQ49qmPVvD029Fp5nl4r0iw+LTycNvsqOK6KZv1NSHHsus7u5HyXfLzGrhHU6hBEEGD4ruejuOL6Wl27Nu8cPRBh9IMtNOpI+l12/qPJCyytFiutzHBiqwt47jxXI/hy10cig3KRVpipYQyAtBlvFAVghGYUBqNTQWGpJmp0EnKEfB+CplRH6H4KgzMaCYY0iXB1izUDaB4GT79y4jM6JpntO6zSKl+rcwxTgGfE7DvK9BrUQ7fcbb7EjULdyysZlXW0hrP8YbVJcHaSXdkuHcT6qjzLFYckXYSZMAAgkgCwP5RLSTbdY9WnVabF4PIOcTtPDuv5r0DNujFWoOyRqHW6Tq2Jjqz4SJjvWc/onW1g2gOsdezRQYGjnaq1p/6O9BzmBfiSBeo6YjusSLkcpWk01iAwl7CdPaBcDLtem7WyAS0haeCyesyziACaJdDpnsuFe45uIPnZSyzLKjTNZ8GAXEFxJe2o8kjTtLS1ALAdF6vV02kl5frdLmuDgHQZeXX2I32uu0w+RU6VZ9SJe57jJ4S4mG/dUcozAOqvBJJqOcZPENjqxf8ApkeS6CqO07xPyoMTpNkv4mlYdthlveDuP3yWbk/QGm0asR2if5AbCeZG59l1/UHkpCieSDx7OcgdQrOZymDzG4PovTcidU/iB4OkPJYTyO4HdPyrmIyZlRwc9motECdvMcVfg8h6BAMKQCmAeQ9ApAHkPQIOE6dZFfrmizrP/wCbgfP9Fz/R7MXYes1w4G45jiF6viKGtha4Agjk0+BgrzfNBUoVC0tp9k/8Gl5H6UHpTaocA5tw4AjwIC5Hppkk/wAVo3s/x4Hz/RWOiWdmpNOoRJu2wAsI0gDawHoukr0Q9pa64cIKDzroxXNPEM/5gD3g7hejYfEB7GubEOAI34+a5fBdHtFcF2zXCO+9lt5VDGhg24II5llrHO1ljTznV5GzlHDuDSNLWiOWr7rTIlVhhL9yA4qCJsBBM34AnmsXFMZUqS08L9/eFoY3C9mW7NbUkeLHX9VhUCQ5BpU2htmo9NqgxsiQj02KibWorAnY1TCCTQnSCSCRUVJMQoBOjkfX/SC9o5H1H2R3BMKE72HNBU6pp4H1H2VauxvJ39w/xWk7SNhPif0Cr1Ht/I33+6KxqtJn5Xf3D/FQ/DMP8rvN7f8AFar3sO7dPe0z7FVcRgiBqB1N5jh3EcERgVurpVLNfIIIIe3y/kXVYbFCq0PH8145HiFgY/CagDxCfDVKlKk4NO5nvHOPZB0FZxNXSOJ9FcdSaBJ2Alc/h8zNMvnSP4r7u33Chiuk7QDqf2eOzRHiUFiviqur+GW3MBpDRH/UeCsYeq9t6tQPP5KbBpnkah/SFnYzpFhWzTpHXVe0mm1rXVHHcBwgXEjfuVdlPFB9KpVaW0g8FzGg1KxABIJYyQxs6ZMnfZUdFgW1Xt1VQKRIcBTEPc2/Zc5/0k72Ai4us/pBnD8GwOcHPFgCynJJjZwAhk81oUcyY76XDva4Fh9HAQfJCzTMezpEjWDqnlsQgB0ex1Ws57qjmaSwFrGthzZInUTdD6UZR1rNYHabv3t/1+qs5LQIc4kESy3KA4LUhQcJlOWvDgRaDv3hdzRqagD6+KpVsNpNtuCNhDCoO+lJB5FVaFAq+zdIM8PUfdQQKQUi3w9QqVfEmYZp8dbJ8hKC6B8H4Kw8TgtLrbbjwWzhHEi8TBBgg8O4psVSkeCCjhWxY/s8lbBVMPurLLqggKI0KDQitCBwknSQOkkkgTW89goVHSiE2hQIUFd7UF7Fbc1CcxUUX01Ck8sMjzHAjkVcdTQnUlAHE5cZBa0w7hBlp4gobcC78rv7T9loaJL2niSR4gk/Eqs2iiuM6a5LihULqFKpUDzDRTF9RJ+qbNFx2jyWb0RyPEYHEVTjsO/EVS1hYWsdVp0w8GWtqFsahAmF1vSK9bSeAlt7SZBgcDt7Ktl9WlrHW02VLAAloLwJtB3Lf6eHBEbPRlpcx7nUnU3BwbLmFry2AYmJLZm2ytVs2pMfBjk59oF7NnjdZLs0aHhtINps6xurTpZJ1ADW7YH+kSeawMLi8RVLuqw760VHxUfT6mmBqMBoqlsiOIBmUHf18YxtnOHgTJ/t3WTis1DyG0ohpkkgWPAAcFh5xSxHVNGIqU8NSqVGMcKDdT7me1WMNaLb347rXp4dlJgaxsNAsNz4k7knmqJdHMe6rXrBxcdDALiGghwsOa6CFm5LUkvFvpnv3AWmoIuZKdrQNk6dUMknATwgiGqhjMNDpHH54hXqlUNuVSq4rVbggjh3ltwlVrF26IGykKSAVOmrdOnCTGooCBgFMJoUgEDpk6SCTP0UtP7gqLePh9lM/dZ1Taf3BTOZy+E2vu+U4f3fKAZCiWorwoKoEWKBpKwp9XHCUAqNN0gl3kSboJcRxPqVbbMkkTysoGnq3F+cfKisTOsvxFR+qi9wttrc0SDaw3BBhUK2UYuLPcTIMdfUaBYgyW3I/pEeIXRvpQbqJYqMvBZRUb2qtWrUqd1RzaYHBrWAxbmbrQLXcinNNL8Mfy+yIrYvBCq0sq09bDuCJH+vFYmCyCvh9TKY1UGkdUH1C57W8RMbC8C9gLrpPwp/KfRP+GJ/lPogzsspVKbnOeABpgR/zD9JWxrETwVL8DBuIRTSt3IDsqg7IoCqMt5K04mLNPogcuhVq2M/L6pqlJ7twVAYN3IoAGTup06Ksfh43CmGoBtYiigeRSDVaj9+SaoAonkVIUjyRgP3BSj9wVKBFsJIxb+4QnNhWhkkklUSbx8Pspnj5/ohtKI77rOqEkkktIk/fyHwoqT/ALfCioHbupF0mDzsot3UzaT6fdFQIKf6fH4SD0he3HgghVG3gh6UdwmPBR6s8kASEWo+8Ha3iLJOpGFNzbye74QVqlMg7ojWabnfgPupB5/fPmk29j5eKBn3AJ71Aojm2A8flN1R5FBUqMU8Q3teQ+AjuoGNkqrb+Q+EQJmFP7KMynpuRZTAH9PumeBHDylRTVbgRzKgAiEWHml1Z5KiICP+/wD6ofVFTa6f33Qpog/f0+E4YUqm/p8KQHh6qhgCN09Q7eaZwtw9Ux2HmoIpJJLSEpNeopKCVu9K3eop0UnFMkkiHCkXg8PdQSQSkcvdLUOXuopIJPdKjKSSBFykXzuPdRSQPI5e6aRy90kkCe+Y7lGVJJA2opy4Hce6SSBSOXunkcvcpkkDud5KKdJAg5JJJBMu7vdNI5e6ikglI5e6TnKKSBJJJKj/2Q=="/>
          <p:cNvSpPr>
            <a:spLocks noChangeAspect="1" noChangeArrowheads="1"/>
          </p:cNvSpPr>
          <p:nvPr/>
        </p:nvSpPr>
        <p:spPr bwMode="auto">
          <a:xfrm>
            <a:off x="460375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8197" name="object 2"/>
          <p:cNvSpPr>
            <a:spLocks/>
          </p:cNvSpPr>
          <p:nvPr/>
        </p:nvSpPr>
        <p:spPr bwMode="auto">
          <a:xfrm>
            <a:off x="0" y="0"/>
            <a:ext cx="9144000" cy="692150"/>
          </a:xfrm>
          <a:custGeom>
            <a:avLst/>
            <a:gdLst>
              <a:gd name="T0" fmla="*/ 0 w 10692130"/>
              <a:gd name="T1" fmla="*/ 0 h 7560309"/>
              <a:gd name="T2" fmla="*/ 9382 w 10692130"/>
              <a:gd name="T3" fmla="*/ 0 h 7560309"/>
              <a:gd name="T4" fmla="*/ 9382 w 10692130"/>
              <a:gd name="T5" fmla="*/ 0 h 7560309"/>
              <a:gd name="T6" fmla="*/ 0 w 10692130"/>
              <a:gd name="T7" fmla="*/ 0 h 7560309"/>
              <a:gd name="T8" fmla="*/ 0 w 10692130"/>
              <a:gd name="T9" fmla="*/ 0 h 756030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692130"/>
              <a:gd name="T16" fmla="*/ 0 h 7560309"/>
              <a:gd name="T17" fmla="*/ 10692130 w 10692130"/>
              <a:gd name="T18" fmla="*/ 7560309 h 756030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692130" h="7560309">
                <a:moveTo>
                  <a:pt x="0" y="7560056"/>
                </a:moveTo>
                <a:lnTo>
                  <a:pt x="10692003" y="7560056"/>
                </a:lnTo>
                <a:lnTo>
                  <a:pt x="10692003" y="0"/>
                </a:lnTo>
                <a:lnTo>
                  <a:pt x="0" y="0"/>
                </a:lnTo>
                <a:lnTo>
                  <a:pt x="0" y="7560056"/>
                </a:lnTo>
                <a:close/>
              </a:path>
            </a:pathLst>
          </a:custGeom>
          <a:solidFill>
            <a:srgbClr val="E95C0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0" y="0"/>
            <a:ext cx="8515350" cy="712788"/>
          </a:xfrm>
          <a:prstGeom prst="rect">
            <a:avLst/>
          </a:prstGeom>
        </p:spPr>
        <p:txBody>
          <a:bodyPr anchor="ctr"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 cap="all" baseline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sz="1600" dirty="0" smtClean="0">
              <a:latin typeface="LetoSans Bold" panose="02000803000000000000" pitchFamily="50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ru-RU" sz="1600" dirty="0" smtClean="0">
                <a:latin typeface="LetoSans Bold" panose="02000803000000000000" pitchFamily="50" charset="0"/>
              </a:rPr>
              <a:t>ФОТООТЧЕТ во время выполнения работ 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1600" dirty="0" smtClean="0">
                <a:latin typeface="LetoSans Bold" panose="02000803000000000000" pitchFamily="50" charset="0"/>
              </a:rPr>
              <a:t>дворовая территория</a:t>
            </a:r>
            <a:r>
              <a:rPr lang="en-US" sz="1600" dirty="0" smtClean="0">
                <a:latin typeface="LetoSans Bold" panose="02000803000000000000" pitchFamily="50" charset="0"/>
              </a:rPr>
              <a:t>:</a:t>
            </a:r>
            <a:endParaRPr lang="ru-RU" sz="1600" dirty="0" smtClean="0">
              <a:latin typeface="LetoSans Bold" panose="02000803000000000000" pitchFamily="50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ru-RU" sz="1600" dirty="0" smtClean="0">
                <a:latin typeface="LetoSans Bold" panose="02000803000000000000" pitchFamily="50" charset="0"/>
              </a:rPr>
              <a:t>д.горка муравьевская, ул. 70 лет октября, 11, 11А</a:t>
            </a:r>
          </a:p>
          <a:p>
            <a:pPr fontAlgn="auto">
              <a:spcAft>
                <a:spcPts val="0"/>
              </a:spcAft>
              <a:defRPr/>
            </a:pPr>
            <a:endParaRPr lang="ru-RU" sz="1600" dirty="0">
              <a:latin typeface="LetoSans Bold" panose="02000803000000000000" pitchFamily="50" charset="0"/>
            </a:endParaRPr>
          </a:p>
        </p:txBody>
      </p:sp>
      <p:sp>
        <p:nvSpPr>
          <p:cNvPr id="8199" name="Номер слайда 2"/>
          <p:cNvSpPr txBox="1">
            <a:spLocks/>
          </p:cNvSpPr>
          <p:nvPr/>
        </p:nvSpPr>
        <p:spPr bwMode="auto">
          <a:xfrm>
            <a:off x="8459788" y="6394450"/>
            <a:ext cx="684212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>
              <a:solidFill>
                <a:srgbClr val="7F7F7F"/>
              </a:solidFill>
              <a:latin typeface="Arial Narrow" panose="020B0606020202030204" pitchFamily="34" charset="0"/>
            </a:endParaRPr>
          </a:p>
        </p:txBody>
      </p:sp>
      <p:pic>
        <p:nvPicPr>
          <p:cNvPr id="8200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276975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431800" y="981075"/>
            <a:ext cx="4140200" cy="2506663"/>
          </a:xfrm>
          <a:prstGeom prst="rect">
            <a:avLst/>
          </a:prstGeom>
          <a:solidFill>
            <a:schemeClr val="bg1"/>
          </a:solidFill>
          <a:ln>
            <a:solidFill>
              <a:srgbClr val="E95C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ru-RU" dirty="0">
                <a:latin typeface="LetoSans Bold" panose="02000803000000000000" pitchFamily="50" charset="0"/>
              </a:rPr>
              <a:t>д.горка муравьевская, ул. 70 лет октября, 11, 1А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572000" y="981075"/>
            <a:ext cx="4140200" cy="2506663"/>
          </a:xfrm>
          <a:prstGeom prst="rect">
            <a:avLst/>
          </a:prstGeom>
          <a:solidFill>
            <a:schemeClr val="bg1"/>
          </a:solidFill>
          <a:ln>
            <a:solidFill>
              <a:srgbClr val="E95C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31800" y="3487738"/>
            <a:ext cx="4140200" cy="2506662"/>
          </a:xfrm>
          <a:prstGeom prst="rect">
            <a:avLst/>
          </a:prstGeom>
          <a:solidFill>
            <a:schemeClr val="bg1"/>
          </a:solidFill>
          <a:ln>
            <a:solidFill>
              <a:srgbClr val="E95C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4572000" y="3487738"/>
            <a:ext cx="4140200" cy="2506662"/>
          </a:xfrm>
          <a:prstGeom prst="rect">
            <a:avLst/>
          </a:prstGeom>
          <a:solidFill>
            <a:schemeClr val="bg1"/>
          </a:solidFill>
          <a:ln>
            <a:solidFill>
              <a:srgbClr val="E95C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431800" y="3035300"/>
            <a:ext cx="4140200" cy="712788"/>
          </a:xfrm>
          <a:prstGeom prst="rect">
            <a:avLst/>
          </a:prstGeom>
        </p:spPr>
        <p:txBody>
          <a:bodyPr anchor="ctr"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 cap="all" baseline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1000" dirty="0" smtClean="0">
                <a:solidFill>
                  <a:srgbClr val="E95C0C"/>
                </a:solidFill>
                <a:latin typeface="LetoSans Bold" panose="02000803000000000000" pitchFamily="50" charset="0"/>
              </a:rPr>
              <a:t>03.08.07.2018</a:t>
            </a:r>
            <a:endParaRPr lang="ru-RU" sz="1000" dirty="0">
              <a:solidFill>
                <a:srgbClr val="E95C0C"/>
              </a:solidFill>
              <a:latin typeface="LetoSans Bold" panose="02000803000000000000" pitchFamily="50" charset="0"/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4587875" y="3035300"/>
            <a:ext cx="4140200" cy="712788"/>
          </a:xfrm>
          <a:prstGeom prst="rect">
            <a:avLst/>
          </a:prstGeom>
        </p:spPr>
        <p:txBody>
          <a:bodyPr anchor="ctr"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 cap="all" baseline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1000" dirty="0" smtClean="0">
                <a:solidFill>
                  <a:srgbClr val="E95C0C"/>
                </a:solidFill>
                <a:latin typeface="LetoSans Bold" panose="02000803000000000000" pitchFamily="50" charset="0"/>
              </a:rPr>
              <a:t>28.08.2018</a:t>
            </a:r>
            <a:endParaRPr lang="ru-RU" sz="1000" dirty="0">
              <a:solidFill>
                <a:srgbClr val="E95C0C"/>
              </a:solidFill>
              <a:latin typeface="LetoSans Bold" panose="02000803000000000000" pitchFamily="50" charset="0"/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465138" y="5541963"/>
            <a:ext cx="4140200" cy="712787"/>
          </a:xfrm>
          <a:prstGeom prst="rect">
            <a:avLst/>
          </a:prstGeom>
        </p:spPr>
        <p:txBody>
          <a:bodyPr anchor="ctr"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 cap="all" baseline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1000" dirty="0" smtClean="0">
                <a:solidFill>
                  <a:srgbClr val="E95C0C"/>
                </a:solidFill>
                <a:latin typeface="LetoSans Bold" panose="02000803000000000000" pitchFamily="50" charset="0"/>
              </a:rPr>
              <a:t>28.08.2018</a:t>
            </a:r>
            <a:endParaRPr lang="ru-RU" sz="1000" dirty="0">
              <a:solidFill>
                <a:srgbClr val="E95C0C"/>
              </a:solidFill>
              <a:latin typeface="LetoSans Bold" panose="02000803000000000000" pitchFamily="50" charset="0"/>
            </a:endParaRPr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4621213" y="5541963"/>
            <a:ext cx="4140200" cy="712787"/>
          </a:xfrm>
          <a:prstGeom prst="rect">
            <a:avLst/>
          </a:prstGeom>
        </p:spPr>
        <p:txBody>
          <a:bodyPr anchor="ctr"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 cap="all" baseline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1000" dirty="0" smtClean="0">
                <a:solidFill>
                  <a:srgbClr val="E95C0C"/>
                </a:solidFill>
                <a:latin typeface="LetoSans Bold" panose="02000803000000000000" pitchFamily="50" charset="0"/>
              </a:rPr>
              <a:t>29.09.2018</a:t>
            </a:r>
            <a:endParaRPr lang="ru-RU" sz="1000" dirty="0">
              <a:solidFill>
                <a:srgbClr val="E95C0C"/>
              </a:solidFill>
              <a:latin typeface="LetoSans Bold" panose="02000803000000000000" pitchFamily="50" charset="0"/>
            </a:endParaRPr>
          </a:p>
        </p:txBody>
      </p:sp>
      <p:pic>
        <p:nvPicPr>
          <p:cNvPr id="8209" name="Picture 17" descr="D:\Desktop\работа Жувака\отчет\EiXiMRgygsQ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8313" y="981075"/>
            <a:ext cx="4103687" cy="230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10" name="Picture 18" descr="D:\Desktop\работа Жувака\отчет\h5oMGd55tW0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981075"/>
            <a:ext cx="4103688" cy="230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11" name="Picture 19" descr="D:\Desktop\работа Жувака\отчет\MGNzYHzcLN8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8313" y="3500438"/>
            <a:ext cx="4103687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12" name="Picture 20" descr="D:\Desktop\работа Жувака\отчет\QgwSDfdinlA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500438"/>
            <a:ext cx="4103688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16" descr="data:image/jpeg;base64,/9j/4AAQSkZJRgABAQAAAQABAAD/2wCEAAkGBhQQEBUUEBQWFBQSFBUXFBUVFBUVFBcVFBQVFRUUFBQXHCYeFxkjGRcUHy8gIycpLCwsFR4xNTAqNSYrLCkBCQoKDgwOFw8PFCkcFBgpKSkpKSkpKSkpKSkpKSksKSkpKSkpKSwpKSkpKSkpKSksKSksLCwpKSkpLCkpKSwpLP/AABEIAMwA+AMBIgACEQEDEQH/xAAbAAABBQEBAAAAAAAAAAAAAAADAAECBAUGB//EAD4QAAEDAgQCCQIEBgAFBQAAAAEAAhEDIQQFEjFBUQYTImFxgZGhsTLRFFLB8CNCYpLS4VNygrLxB0NjosL/xAAXAQEBAQEAAAAAAAAAAAAAAAAAAQID/8QAGBEBAQEBAQAAAAAAAAAAAAAAABEBQSH/2gAMAwEAAhEDEQA/APZkkky6MkkSkVElA8pShkpi9ATUlqQDVUeuQWS5NrVY1lF1eEFvUn1rPdikwxKDQ1ptapjEJjXQXusT61n/AIhI4pBf1pa1njFKQxKC/rT6lRGIRG1kFrUlKB1qdtRAdJCD1LUgmkoynlA6dRlOgdJJJAkkkkCShJFoDdTQEtKFUdG9vGyi/G1rxTtwkFZuMxFWqRLYidu/mir/AFwJgEE8pE+ijVJG9vFQyrC6Zq1LBoMfqf0Rs5qdljhsT8if0SinUqKTaDzfSfRKjmVKjeqe1wGkm3kFTwWeYurVaRS/huI/kMaCbnX4IC1K0GNjxlRAJEgEjmAUfpPiGhzAI1Xnnp4T5/qrVJrm4M6AS5zSQBvLuXkVKMarVtKDTxeow2XH+kE/CpYrB141VKb2gd1h4wtnoZhYc955Bo8zJ+AqgLcYAYcdJG4cCD6FGdWnbbmuezDFl9eo47F7o8JgewR8BiSezw3Co1iXH6QSBuQCVDq3/ld/afstXC1/w+DfVi4DnCfRs+aj0YzypitZe1rQzTGmbkzzPcs1WYXkGDIPI2KNRl2wJ8Lqq+t1lao47F5jwBgewXR4GmKLW6rOqOA8zsFaMtx0/Vbxt8p6VTV9Nx3X+FW6VVNNWPzAO9BH6LSylhZgiWglzg9wA3JNhHkAlAm1kaSNxE87IGT4KpraajSIvcckXM8RqxAYOAaPNx/8JQaSBsfRSa5EzYP0taxpN7xwAHH1U8vploJcI8eXFSgLawmJE8pE+ik6u0WLgDyJAWV0ZqGrWqVD3n+90/AUcfhaz6z3dW7TMA9wEA+3uqNduIadnD1CNCw8spE1mgiINwe5bWPrQ5rR3k/CCcJg6eKJTOppHGFUqVhh6d7vd7n7BSiwkqmAe5wJduTKS0i2pPfppkjeCR48FAqvXzB7bNAPjP3U1SwGLqucA4W4mIhQxdacQKbRJLQSRw3ufL5CapmFUiAADzj7rJp4p+He8wHufBLnTMcrFSDfzCgHs0B4YOMxJHLdAzdobhd5FMNvziGrnsGDUe99Tdxn/wAeyJmWcObTNFoaWlpBMGRN7X3CQNisme6j1xcHamtdpAMgOj4lXMnzisarKOhpYGgEgEFoDd5mN1n5b0lqUGBpAe1otMgjukcFPE9OKkfw6TQeZJPtZPQukuGbTrjq93gTeYc5xAN+a1ek+Z1MLRpig0lxOmzC+GtbvA8lyeExrjUdWqnU6Q6XbSNhA4bWCO//ANRcRNqdL0f/AJJB03RXMa9em84lkAEBpLdGoX1Ag8Ba/elgcS2lhK1Vphs1XNPc0lrY7rW8VzwzvF41paS2kwjtFjSHEHhJJKF0hxtWjg24dob1Ra1mqHauyQb9qLxy5pBj0q+q62sky99Rw0g3tMWA3JJ8FymCxEGF6Lk+P6jLzUkF3aIBO5LtIkSrobphVcKTKFJjjMFxa1xAa3YSOJN/LvRuj9F1DBPeWkPOtwEHVYQ0R4j3WM/p7XBtTp+j/wDJbfRrpE/ENqOrBjAwiIkTYk/USpwZfRDDuqPOtsCn9UzOrgIPqt7GUW1azHdcwCmQQ2QbgyePFcTV6cVGMeym1g6wvJcNWuXkkumYm/ssLCvOoEbgghJR3vTaj/EpO5hzfQgj5WtmWKOFoMDIkaW3E2AuuVx/Sd1bQajWAU3hwgOkkbt32Kp5t0tfiC0FrWhsxEzfxJ5JB2mQZjVrF/WRDQIgRcz+gWfl1Xrca53DW4+TbD4Cx8nz+rSaW02NdqMknVO0QIP7lWMuxL8KSS3tEbOB4me5INzNs5qMraKcQAJkTc3+IR8TjHDBue+NRYdrDtGG/IXOjH63PqOiSdhe8QAJ4WCbMM6qVKQpFrQ3s7TPZ2FzzSDa6KUNGHc/mSfJo+8psLmdd1ZrdMtMauwRAO5nuQMJmj6NJrGtadI4zvueKr1eldeSA1gjjDj8lIOjLR+IEbimZ8yAJ91WrO1Vz3QP35yszJcXUAc93adUNye7aIRjjzSl0AucTEz5pBr1q7aI1PNzAHny+VUzbCAva/nY/IPysWriHV6gdVsBaBsBxhbFbHFzdLQCLC4M224pAfDCEk9AWSWkEeq1Uq05AqMCClVxpHALLrvJMla1TDg80F9Fo2CDPa802knc8PhZznEnmStPGMDt1TYGtPggHVwRj6vb/ay8TT0961auI5KliKU7oMbFVireT02uJm5G3JDx2H7NuCo5VmXV1RNxNxzGxQdhhsRoNrg7hEzDENq03MLdxaYseBVgYBrhLSYNxxsU4ywfmKDznEtLHEG0FaWArh7e8bq/0yyTS0VGTGzvHgfPbyXF08W5hMFB0tbGBqz8RjS8QLD98VWwdCpWcA0Ek8AJK7PJ+hIHarn/AKG//o/ZBxrGELpei+FY9x6y+kagDsY4d5W5nHRdjqc0mwWehH3VDKMhcIcZaOfK8W5/7QWMVgusbp25HgCsZ2V6D25Eb914nv4WXcswdMgET33ss7pFlRqw9t3WBA48jCA3RqvTLOy0a27nmNgQeSLnmF6ymSPqYLd45KlkmROpEOeYP5Rv5rVzB0Uz3wEHC0sWWuvtyWlTr31RPJCzbL7627H6vHmllBaTpfblf2QaNPMHch7oJcrjsKzhMeKq4lgaQG8kF7LsYbNtABkqNWvrdPp4KGX0dQdPGB+q0KWAZ3+qCWEwBc0GYnhCuswmnjPkiU0aECppKQCSBygVCjOQKiAFQwqVSorNcqnUQVq11QxDVpQqOLsgo9YnFRU61a6TaqAldq5PMWdXUPqPBdPVqyFi5xhi5mqPp+EHXdDs062joJ7VP/tO3obLoAvKejGb9RXaTtMOH9J3XqzDNxsdj3FBHE4YVGOY7Zwg/deUZvlLqNZzXcD68j5r10BZHSTo4azQ8DtCB4g7fvvQZvQOo3qywNAeLyB2nN7z3LsKdL325TyK5rJssFCCTcXaBwJ4OPMQulbUm42N0Bestt9uSz8TRM+KuBPCAGGpEbo8J0igQCHWoB4gqcqSCs3L2CbSCIM8iuPzXLzQqRw3aeYXdKlm+XCtTj+YXb48vNBhYDEdY2+43+6M6gCbrFw1Q0n+xH6LcbUBuEFjDMDbBXaJVOkrlO3igu0yjNKp03K0woCpJBMgTkMtkopQ+PkfgqClWYPzD3+yp1GD849HfZGx4MSCBEkyXCbbCFn4yrT0t1OIJMtDS/tbgB/ZJDdjI5oJkD87fR32WZjKbTvUb6P/AMVcblL3yQ/aLMqahtcSe/nzQMdkRc0lxeBw6shpA/qnigxK2Hb/AMZn9tT/AAUG0Wn/AN5n9tX/AAVqp0e6tsmsXlriRqbMtB+mo0xImb2VDLcypVKxa9tNhgw2XgOImdFvC2/iguU8G3/is9Kn+KLVywy5hEwS0xtaQUz6wbADWSJkt1HfaQ4W/wBLQxeKmrUBNtb/AGcUHm+Z4M0KpB4H24L0foRmRr0NBu6l/wBvD0uFgZ9lIcNZ/lIDhsYOx8JgT3qpkOdjC12xs0wRa7TBgkbuBlUeqsYAP3ccLd6Z9a0D/cd6AypqAIMgiR4G4hGFE8kGccGdUBXqNLSEUUjyT9UeXwoGSUxSPL4SNE8vhUQBUoWLnHSWnhzp+p9rDYSJEn7K/lGZNxFIPbvs4ciEGXn/AEj/AA5LWtl3M7CeQ4ofRjpH17iyoZcbtPy1H6W5L11LW0dumPVvEeW/quAwdY0qgIMEGR5bIPXIUKlWFXyrMBXpB432cOTuKsVmWnkg5nP8BfrBx+rx5oGVvP0+i08wzWm0Fv1EiI4eqrYd4jsCAePE+JQXqZjbdGYq9IK0wIDUlcpqmxW6aA4TJApIHKHx8j8FEch8fI/BUGVmcDSSSAJP0ki0OueFwFyeDruJFQ7tixuA0SGt8Iv4ldL0jxAZRMjVNtMuE8bFux5HxXMU30y3sPNPTbTWBA7h1jQQbcSAqNirVZ1ZrNse0N/7pA8OHcufqdLGAxrcZFoljoA37Lok8J4JjUrhpbTayrSdOvQ9lSecaDrHouWxNJoJADqTjIGtriC295ABbO0HZBqZv0qJboaXPYRJLyO1O92hpHHcmYXPOxdIkfwTPPrnNE8wNJI9UDrZsbwfO26DNzAPG258ufBB2mS4sVqY0zqEhw1OeQOEudcjddHjcUylXfqI1Go/vABcYJHcbHxXF5G99Ck4uDm6rskFpIuSQCLX0+KJnrnvxlburVAIH/yOUHQZhjA6WjYgt7y07Arh8bTNKoQeB9uBW/mRq4drdbC17mh1/mOa5iu9z3EmSTxKo9S6B5z1tHq3HtUxbvYfsflddUHaPivFujWanD1muHA3HMHcei9pLwbjY3CgQCYhSChimOLHBhh0dk9/BUBxGY06RAqOAJ2HHxjkrq8dzLE1BVOsmZvO8969E6HZz19HS49umAPFvA+W3og5jp5lbqdbUPoc1unu0ta0j290LoZnnU1dLz2HwHd3J3ku/wA9ysYikWHeAWnk4C3rsvKa2GNKoQRBBgqD2NefdLMj6qpqYOw+7e48W/vmuk6JZv11LQ49qmPVvD029Fp5nl4r0iw+LTycNvsqOK6KZv1NSHHsus7u5HyXfLzGrhHU6hBEEGD4ruejuOL6Wl27Nu8cPRBh9IMtNOpI+l12/qPJCyytFiutzHBiqwt47jxXI/hy10cig3KRVpipYQyAtBlvFAVghGYUBqNTQWGpJmp0EnKEfB+CplRH6H4KgzMaCYY0iXB1izUDaB4GT79y4jM6JpntO6zSKl+rcwxTgGfE7DvK9BrUQ7fcbb7EjULdyysZlXW0hrP8YbVJcHaSXdkuHcT6qjzLFYckXYSZMAAgkgCwP5RLSTbdY9WnVabF4PIOcTtPDuv5r0DNujFWoOyRqHW6Tq2Jjqz4SJjvWc/onW1g2gOsdezRQYGjnaq1p/6O9BzmBfiSBeo6YjusSLkcpWk01iAwl7CdPaBcDLtem7WyAS0haeCyesyziACaJdDpnsuFe45uIPnZSyzLKjTNZ8GAXEFxJe2o8kjTtLS1ALAdF6vV02kl5frdLmuDgHQZeXX2I32uu0w+RU6VZ9SJe57jJ4S4mG/dUcozAOqvBJJqOcZPENjqxf8ApkeS6CqO07xPyoMTpNkv4mlYdthlveDuP3yWbk/QGm0asR2if5AbCeZG59l1/UHkpCieSDx7OcgdQrOZymDzG4PovTcidU/iB4OkPJYTyO4HdPyrmIyZlRwc9motECdvMcVfg8h6BAMKQCmAeQ9ApAHkPQIOE6dZFfrmizrP/wCbgfP9Fz/R7MXYes1w4G45jiF6viKGtha4Agjk0+BgrzfNBUoVC0tp9k/8Gl5H6UHpTaocA5tw4AjwIC5Hppkk/wAVo3s/x4Hz/RWOiWdmpNOoRJu2wAsI0gDawHoukr0Q9pa64cIKDzroxXNPEM/5gD3g7hejYfEB7GubEOAI34+a5fBdHtFcF2zXCO+9lt5VDGhg24II5llrHO1ljTznV5GzlHDuDSNLWiOWr7rTIlVhhL9yA4qCJsBBM34AnmsXFMZUqS08L9/eFoY3C9mW7NbUkeLHX9VhUCQ5BpU2htmo9NqgxsiQj02KibWorAnY1TCCTQnSCSCRUVJMQoBOjkfX/SC9o5H1H2R3BMKE72HNBU6pp4H1H2VauxvJ39w/xWk7SNhPif0Cr1Ht/I33+6KxqtJn5Xf3D/FQ/DMP8rvN7f8AFar3sO7dPe0z7FVcRgiBqB1N5jh3EcERgVurpVLNfIIIIe3y/kXVYbFCq0PH8145HiFgY/CagDxCfDVKlKk4NO5nvHOPZB0FZxNXSOJ9FcdSaBJ2Alc/h8zNMvnSP4r7u33Chiuk7QDqf2eOzRHiUFiviqur+GW3MBpDRH/UeCsYeq9t6tQPP5KbBpnkah/SFnYzpFhWzTpHXVe0mm1rXVHHcBwgXEjfuVdlPFB9KpVaW0g8FzGg1KxABIJYyQxs6ZMnfZUdFgW1Xt1VQKRIcBTEPc2/Zc5/0k72Ai4us/pBnD8GwOcHPFgCynJJjZwAhk81oUcyY76XDva4Fh9HAQfJCzTMezpEjWDqnlsQgB0ex1Ws57qjmaSwFrGthzZInUTdD6UZR1rNYHabv3t/1+qs5LQIc4kESy3KA4LUhQcJlOWvDgRaDv3hdzRqagD6+KpVsNpNtuCNhDCoO+lJB5FVaFAq+zdIM8PUfdQQKQUi3w9QqVfEmYZp8dbJ8hKC6B8H4Kw8TgtLrbbjwWzhHEi8TBBgg8O4psVSkeCCjhWxY/s8lbBVMPurLLqggKI0KDQitCBwknSQOkkkgTW89goVHSiE2hQIUFd7UF7Fbc1CcxUUX01Ck8sMjzHAjkVcdTQnUlAHE5cZBa0w7hBlp4gobcC78rv7T9loaJL2niSR4gk/Eqs2iiuM6a5LihULqFKpUDzDRTF9RJ+qbNFx2jyWb0RyPEYHEVTjsO/EVS1hYWsdVp0w8GWtqFsahAmF1vSK9bSeAlt7SZBgcDt7Ktl9WlrHW02VLAAloLwJtB3Lf6eHBEbPRlpcx7nUnU3BwbLmFry2AYmJLZm2ytVs2pMfBjk59oF7NnjdZLs0aHhtINps6xurTpZJ1ADW7YH+kSeawMLi8RVLuqw760VHxUfT6mmBqMBoqlsiOIBmUHf18YxtnOHgTJ/t3WTis1DyG0ohpkkgWPAAcFh5xSxHVNGIqU8NSqVGMcKDdT7me1WMNaLb347rXp4dlJgaxsNAsNz4k7knmqJdHMe6rXrBxcdDALiGghwsOa6CFm5LUkvFvpnv3AWmoIuZKdrQNk6dUMknATwgiGqhjMNDpHH54hXqlUNuVSq4rVbggjh3ltwlVrF26IGykKSAVOmrdOnCTGooCBgFMJoUgEDpk6SCTP0UtP7gqLePh9lM/dZ1Taf3BTOZy+E2vu+U4f3fKAZCiWorwoKoEWKBpKwp9XHCUAqNN0gl3kSboJcRxPqVbbMkkTysoGnq3F+cfKisTOsvxFR+qi9wttrc0SDaw3BBhUK2UYuLPcTIMdfUaBYgyW3I/pEeIXRvpQbqJYqMvBZRUb2qtWrUqd1RzaYHBrWAxbmbrQLXcinNNL8Mfy+yIrYvBCq0sq09bDuCJH+vFYmCyCvh9TKY1UGkdUH1C57W8RMbC8C9gLrpPwp/KfRP+GJ/lPogzsspVKbnOeABpgR/zD9JWxrETwVL8DBuIRTSt3IDsqg7IoCqMt5K04mLNPogcuhVq2M/L6pqlJ7twVAYN3IoAGTup06Ksfh43CmGoBtYiigeRSDVaj9+SaoAonkVIUjyRgP3BSj9wVKBFsJIxb+4QnNhWhkkklUSbx8Pspnj5/ohtKI77rOqEkkktIk/fyHwoqT/ALfCioHbupF0mDzsot3UzaT6fdFQIKf6fH4SD0he3HgghVG3gh6UdwmPBR6s8kASEWo+8Ha3iLJOpGFNzbye74QVqlMg7ojWabnfgPupB5/fPmk29j5eKBn3AJ71Aojm2A8flN1R5FBUqMU8Q3teQ+AjuoGNkqrb+Q+EQJmFP7KMynpuRZTAH9PumeBHDylRTVbgRzKgAiEWHml1Z5KiICP+/wD6ofVFTa6f33Qpog/f0+E4YUqm/p8KQHh6qhgCN09Q7eaZwtw9Ux2HmoIpJJLSEpNeopKCVu9K3eop0UnFMkkiHCkXg8PdQSQSkcvdLUOXuopIJPdKjKSSBFykXzuPdRSQPI5e6aRy90kkCe+Y7lGVJJA2opy4Hce6SSBSOXunkcvcpkkDud5KKdJAg5JJJBMu7vdNI5e6ikglI5e6TnKKSBJJJKj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9219" name="AutoShape 18" descr="data:image/jpeg;base64,/9j/4AAQSkZJRgABAQAAAQABAAD/2wCEAAkGBhQQEBUUEBQWFBQSFBUXFBUVFBUVFBcVFBQVFRUUFBQXHCYeFxkjGRcUHy8gIycpLCwsFR4xNTAqNSYrLCkBCQoKDgwOFw8PFCkcFBgpKSkpKSkpKSkpKSkpKSksKSkpKSkpKSwpKSkpKSkpKSksKSksLCwpKSkpLCkpKSwpLP/AABEIAMwA+AMBIgACEQEDEQH/xAAbAAABBQEBAAAAAAAAAAAAAAADAAECBAUGB//EAD4QAAEDAgQCCQIEBgAFBQAAAAEAAhEDIQQFEjFBUQYTImFxgZGhsTLRFFLB8CNCYpLS4VNygrLxB0NjosL/xAAXAQEBAQEAAAAAAAAAAAAAAAAAAQID/8QAGBEBAQEBAQAAAAAAAAAAAAAAABEBQSH/2gAMAwEAAhEDEQA/APZkkky6MkkSkVElA8pShkpi9ATUlqQDVUeuQWS5NrVY1lF1eEFvUn1rPdikwxKDQ1ptapjEJjXQXusT61n/AIhI4pBf1pa1njFKQxKC/rT6lRGIRG1kFrUlKB1qdtRAdJCD1LUgmkoynlA6dRlOgdJJJAkkkkCShJFoDdTQEtKFUdG9vGyi/G1rxTtwkFZuMxFWqRLYidu/mir/AFwJgEE8pE+ijVJG9vFQyrC6Zq1LBoMfqf0Rs5qdljhsT8if0SinUqKTaDzfSfRKjmVKjeqe1wGkm3kFTwWeYurVaRS/huI/kMaCbnX4IC1K0GNjxlRAJEgEjmAUfpPiGhzAI1Xnnp4T5/qrVJrm4M6AS5zSQBvLuXkVKMarVtKDTxeow2XH+kE/CpYrB141VKb2gd1h4wtnoZhYc955Bo8zJ+AqgLcYAYcdJG4cCD6FGdWnbbmuezDFl9eo47F7o8JgewR8BiSezw3Co1iXH6QSBuQCVDq3/ld/afstXC1/w+DfVi4DnCfRs+aj0YzypitZe1rQzTGmbkzzPcs1WYXkGDIPI2KNRl2wJ8Lqq+t1lao47F5jwBgewXR4GmKLW6rOqOA8zsFaMtx0/Vbxt8p6VTV9Nx3X+FW6VVNNWPzAO9BH6LSylhZgiWglzg9wA3JNhHkAlAm1kaSNxE87IGT4KpraajSIvcckXM8RqxAYOAaPNx/8JQaSBsfRSa5EzYP0taxpN7xwAHH1U8vploJcI8eXFSgLawmJE8pE+ik6u0WLgDyJAWV0ZqGrWqVD3n+90/AUcfhaz6z3dW7TMA9wEA+3uqNduIadnD1CNCw8spE1mgiINwe5bWPrQ5rR3k/CCcJg6eKJTOppHGFUqVhh6d7vd7n7BSiwkqmAe5wJduTKS0i2pPfppkjeCR48FAqvXzB7bNAPjP3U1SwGLqucA4W4mIhQxdacQKbRJLQSRw3ufL5CapmFUiAADzj7rJp4p+He8wHufBLnTMcrFSDfzCgHs0B4YOMxJHLdAzdobhd5FMNvziGrnsGDUe99Tdxn/wAeyJmWcObTNFoaWlpBMGRN7X3CQNisme6j1xcHamtdpAMgOj4lXMnzisarKOhpYGgEgEFoDd5mN1n5b0lqUGBpAe1otMgjukcFPE9OKkfw6TQeZJPtZPQukuGbTrjq93gTeYc5xAN+a1ek+Z1MLRpig0lxOmzC+GtbvA8lyeExrjUdWqnU6Q6XbSNhA4bWCO//ANRcRNqdL0f/AJJB03RXMa9em84lkAEBpLdGoX1Ag8Ba/elgcS2lhK1Vphs1XNPc0lrY7rW8VzwzvF41paS2kwjtFjSHEHhJJKF0hxtWjg24dob1Ra1mqHauyQb9qLxy5pBj0q+q62sky99Rw0g3tMWA3JJ8FymCxEGF6Lk+P6jLzUkF3aIBO5LtIkSrobphVcKTKFJjjMFxa1xAa3YSOJN/LvRuj9F1DBPeWkPOtwEHVYQ0R4j3WM/p7XBtTp+j/wDJbfRrpE/ENqOrBjAwiIkTYk/USpwZfRDDuqPOtsCn9UzOrgIPqt7GUW1azHdcwCmQQ2QbgyePFcTV6cVGMeym1g6wvJcNWuXkkumYm/ssLCvOoEbgghJR3vTaj/EpO5hzfQgj5WtmWKOFoMDIkaW3E2AuuVx/Sd1bQajWAU3hwgOkkbt32Kp5t0tfiC0FrWhsxEzfxJ5JB2mQZjVrF/WRDQIgRcz+gWfl1Xrca53DW4+TbD4Cx8nz+rSaW02NdqMknVO0QIP7lWMuxL8KSS3tEbOB4me5INzNs5qMraKcQAJkTc3+IR8TjHDBue+NRYdrDtGG/IXOjH63PqOiSdhe8QAJ4WCbMM6qVKQpFrQ3s7TPZ2FzzSDa6KUNGHc/mSfJo+8psLmdd1ZrdMtMauwRAO5nuQMJmj6NJrGtadI4zvueKr1eldeSA1gjjDj8lIOjLR+IEbimZ8yAJ91WrO1Vz3QP35yszJcXUAc93adUNye7aIRjjzSl0AucTEz5pBr1q7aI1PNzAHny+VUzbCAva/nY/IPysWriHV6gdVsBaBsBxhbFbHFzdLQCLC4M224pAfDCEk9AWSWkEeq1Uq05AqMCClVxpHALLrvJMla1TDg80F9Fo2CDPa802knc8PhZznEnmStPGMDt1TYGtPggHVwRj6vb/ay8TT0961auI5KliKU7oMbFVireT02uJm5G3JDx2H7NuCo5VmXV1RNxNxzGxQdhhsRoNrg7hEzDENq03MLdxaYseBVgYBrhLSYNxxsU4ywfmKDznEtLHEG0FaWArh7e8bq/0yyTS0VGTGzvHgfPbyXF08W5hMFB0tbGBqz8RjS8QLD98VWwdCpWcA0Ek8AJK7PJ+hIHarn/AKG//o/ZBxrGELpei+FY9x6y+kagDsY4d5W5nHRdjqc0mwWehH3VDKMhcIcZaOfK8W5/7QWMVgusbp25HgCsZ2V6D25Eb914nv4WXcswdMgET33ss7pFlRqw9t3WBA48jCA3RqvTLOy0a27nmNgQeSLnmF6ymSPqYLd45KlkmROpEOeYP5Rv5rVzB0Uz3wEHC0sWWuvtyWlTr31RPJCzbL7627H6vHmllBaTpfblf2QaNPMHch7oJcrjsKzhMeKq4lgaQG8kF7LsYbNtABkqNWvrdPp4KGX0dQdPGB+q0KWAZ3+qCWEwBc0GYnhCuswmnjPkiU0aECppKQCSBygVCjOQKiAFQwqVSorNcqnUQVq11QxDVpQqOLsgo9YnFRU61a6TaqAldq5PMWdXUPqPBdPVqyFi5xhi5mqPp+EHXdDs062joJ7VP/tO3obLoAvKejGb9RXaTtMOH9J3XqzDNxsdj3FBHE4YVGOY7Zwg/deUZvlLqNZzXcD68j5r10BZHSTo4azQ8DtCB4g7fvvQZvQOo3qywNAeLyB2nN7z3LsKdL325TyK5rJssFCCTcXaBwJ4OPMQulbUm42N0Bestt9uSz8TRM+KuBPCAGGpEbo8J0igQCHWoB4gqcqSCs3L2CbSCIM8iuPzXLzQqRw3aeYXdKlm+XCtTj+YXb48vNBhYDEdY2+43+6M6gCbrFw1Q0n+xH6LcbUBuEFjDMDbBXaJVOkrlO3igu0yjNKp03K0woCpJBMgTkMtkopQ+PkfgqClWYPzD3+yp1GD849HfZGx4MSCBEkyXCbbCFn4yrT0t1OIJMtDS/tbgB/ZJDdjI5oJkD87fR32WZjKbTvUb6P/AMVcblL3yQ/aLMqahtcSe/nzQMdkRc0lxeBw6shpA/qnigxK2Hb/AMZn9tT/AAUG0Wn/AN5n9tX/AAVqp0e6tsmsXlriRqbMtB+mo0xImb2VDLcypVKxa9tNhgw2XgOImdFvC2/iguU8G3/is9Kn+KLVywy5hEwS0xtaQUz6wbADWSJkt1HfaQ4W/wBLQxeKmrUBNtb/AGcUHm+Z4M0KpB4H24L0foRmRr0NBu6l/wBvD0uFgZ9lIcNZ/lIDhsYOx8JgT3qpkOdjC12xs0wRa7TBgkbuBlUeqsYAP3ccLd6Z9a0D/cd6AypqAIMgiR4G4hGFE8kGccGdUBXqNLSEUUjyT9UeXwoGSUxSPL4SNE8vhUQBUoWLnHSWnhzp+p9rDYSJEn7K/lGZNxFIPbvs4ciEGXn/AEj/AA5LWtl3M7CeQ4ofRjpH17iyoZcbtPy1H6W5L11LW0dumPVvEeW/quAwdY0qgIMEGR5bIPXIUKlWFXyrMBXpB432cOTuKsVmWnkg5nP8BfrBx+rx5oGVvP0+i08wzWm0Fv1EiI4eqrYd4jsCAePE+JQXqZjbdGYq9IK0wIDUlcpqmxW6aA4TJApIHKHx8j8FEch8fI/BUGVmcDSSSAJP0ki0OueFwFyeDruJFQ7tixuA0SGt8Iv4ldL0jxAZRMjVNtMuE8bFux5HxXMU30y3sPNPTbTWBA7h1jQQbcSAqNirVZ1ZrNse0N/7pA8OHcufqdLGAxrcZFoljoA37Lok8J4JjUrhpbTayrSdOvQ9lSecaDrHouWxNJoJADqTjIGtriC295ABbO0HZBqZv0qJboaXPYRJLyO1O92hpHHcmYXPOxdIkfwTPPrnNE8wNJI9UDrZsbwfO26DNzAPG258ufBB2mS4sVqY0zqEhw1OeQOEudcjddHjcUylXfqI1Go/vABcYJHcbHxXF5G99Ck4uDm6rskFpIuSQCLX0+KJnrnvxlburVAIH/yOUHQZhjA6WjYgt7y07Arh8bTNKoQeB9uBW/mRq4drdbC17mh1/mOa5iu9z3EmSTxKo9S6B5z1tHq3HtUxbvYfsflddUHaPivFujWanD1muHA3HMHcei9pLwbjY3CgQCYhSChimOLHBhh0dk9/BUBxGY06RAqOAJ2HHxjkrq8dzLE1BVOsmZvO8969E6HZz19HS49umAPFvA+W3og5jp5lbqdbUPoc1unu0ta0j290LoZnnU1dLz2HwHd3J3ku/wA9ysYikWHeAWnk4C3rsvKa2GNKoQRBBgqD2NefdLMj6qpqYOw+7e48W/vmuk6JZv11LQ49qmPVvD029Fp5nl4r0iw+LTycNvsqOK6KZv1NSHHsus7u5HyXfLzGrhHU6hBEEGD4ruejuOL6Wl27Nu8cPRBh9IMtNOpI+l12/qPJCyytFiutzHBiqwt47jxXI/hy10cig3KRVpipYQyAtBlvFAVghGYUBqNTQWGpJmp0EnKEfB+CplRH6H4KgzMaCYY0iXB1izUDaB4GT79y4jM6JpntO6zSKl+rcwxTgGfE7DvK9BrUQ7fcbb7EjULdyysZlXW0hrP8YbVJcHaSXdkuHcT6qjzLFYckXYSZMAAgkgCwP5RLSTbdY9WnVabF4PIOcTtPDuv5r0DNujFWoOyRqHW6Tq2Jjqz4SJjvWc/onW1g2gOsdezRQYGjnaq1p/6O9BzmBfiSBeo6YjusSLkcpWk01iAwl7CdPaBcDLtem7WyAS0haeCyesyziACaJdDpnsuFe45uIPnZSyzLKjTNZ8GAXEFxJe2o8kjTtLS1ALAdF6vV02kl5frdLmuDgHQZeXX2I32uu0w+RU6VZ9SJe57jJ4S4mG/dUcozAOqvBJJqOcZPENjqxf8ApkeS6CqO07xPyoMTpNkv4mlYdthlveDuP3yWbk/QGm0asR2if5AbCeZG59l1/UHkpCieSDx7OcgdQrOZymDzG4PovTcidU/iB4OkPJYTyO4HdPyrmIyZlRwc9motECdvMcVfg8h6BAMKQCmAeQ9ApAHkPQIOE6dZFfrmizrP/wCbgfP9Fz/R7MXYes1w4G45jiF6viKGtha4Agjk0+BgrzfNBUoVC0tp9k/8Gl5H6UHpTaocA5tw4AjwIC5Hppkk/wAVo3s/x4Hz/RWOiWdmpNOoRJu2wAsI0gDawHoukr0Q9pa64cIKDzroxXNPEM/5gD3g7hejYfEB7GubEOAI34+a5fBdHtFcF2zXCO+9lt5VDGhg24II5llrHO1ljTznV5GzlHDuDSNLWiOWr7rTIlVhhL9yA4qCJsBBM34AnmsXFMZUqS08L9/eFoY3C9mW7NbUkeLHX9VhUCQ5BpU2htmo9NqgxsiQj02KibWorAnY1TCCTQnSCSCRUVJMQoBOjkfX/SC9o5H1H2R3BMKE72HNBU6pp4H1H2VauxvJ39w/xWk7SNhPif0Cr1Ht/I33+6KxqtJn5Xf3D/FQ/DMP8rvN7f8AFar3sO7dPe0z7FVcRgiBqB1N5jh3EcERgVurpVLNfIIIIe3y/kXVYbFCq0PH8145HiFgY/CagDxCfDVKlKk4NO5nvHOPZB0FZxNXSOJ9FcdSaBJ2Alc/h8zNMvnSP4r7u33Chiuk7QDqf2eOzRHiUFiviqur+GW3MBpDRH/UeCsYeq9t6tQPP5KbBpnkah/SFnYzpFhWzTpHXVe0mm1rXVHHcBwgXEjfuVdlPFB9KpVaW0g8FzGg1KxABIJYyQxs6ZMnfZUdFgW1Xt1VQKRIcBTEPc2/Zc5/0k72Ai4us/pBnD8GwOcHPFgCynJJjZwAhk81oUcyY76XDva4Fh9HAQfJCzTMezpEjWDqnlsQgB0ex1Ws57qjmaSwFrGthzZInUTdD6UZR1rNYHabv3t/1+qs5LQIc4kESy3KA4LUhQcJlOWvDgRaDv3hdzRqagD6+KpVsNpNtuCNhDCoO+lJB5FVaFAq+zdIM8PUfdQQKQUi3w9QqVfEmYZp8dbJ8hKC6B8H4Kw8TgtLrbbjwWzhHEi8TBBgg8O4psVSkeCCjhWxY/s8lbBVMPurLLqggKI0KDQitCBwknSQOkkkgTW89goVHSiE2hQIUFd7UF7Fbc1CcxUUX01Ck8sMjzHAjkVcdTQnUlAHE5cZBa0w7hBlp4gobcC78rv7T9loaJL2niSR4gk/Eqs2iiuM6a5LihULqFKpUDzDRTF9RJ+qbNFx2jyWb0RyPEYHEVTjsO/EVS1hYWsdVp0w8GWtqFsahAmF1vSK9bSeAlt7SZBgcDt7Ktl9WlrHW02VLAAloLwJtB3Lf6eHBEbPRlpcx7nUnU3BwbLmFry2AYmJLZm2ytVs2pMfBjk59oF7NnjdZLs0aHhtINps6xurTpZJ1ADW7YH+kSeawMLi8RVLuqw760VHxUfT6mmBqMBoqlsiOIBmUHf18YxtnOHgTJ/t3WTis1DyG0ohpkkgWPAAcFh5xSxHVNGIqU8NSqVGMcKDdT7me1WMNaLb347rXp4dlJgaxsNAsNz4k7knmqJdHMe6rXrBxcdDALiGghwsOa6CFm5LUkvFvpnv3AWmoIuZKdrQNk6dUMknATwgiGqhjMNDpHH54hXqlUNuVSq4rVbggjh3ltwlVrF26IGykKSAVOmrdOnCTGooCBgFMJoUgEDpk6SCTP0UtP7gqLePh9lM/dZ1Taf3BTOZy+E2vu+U4f3fKAZCiWorwoKoEWKBpKwp9XHCUAqNN0gl3kSboJcRxPqVbbMkkTysoGnq3F+cfKisTOsvxFR+qi9wttrc0SDaw3BBhUK2UYuLPcTIMdfUaBYgyW3I/pEeIXRvpQbqJYqMvBZRUb2qtWrUqd1RzaYHBrWAxbmbrQLXcinNNL8Mfy+yIrYvBCq0sq09bDuCJH+vFYmCyCvh9TKY1UGkdUH1C57W8RMbC8C9gLrpPwp/KfRP+GJ/lPogzsspVKbnOeABpgR/zD9JWxrETwVL8DBuIRTSt3IDsqg7IoCqMt5K04mLNPogcuhVq2M/L6pqlJ7twVAYN3IoAGTup06Ksfh43CmGoBtYiigeRSDVaj9+SaoAonkVIUjyRgP3BSj9wVKBFsJIxb+4QnNhWhkkklUSbx8Pspnj5/ohtKI77rOqEkkktIk/fyHwoqT/ALfCioHbupF0mDzsot3UzaT6fdFQIKf6fH4SD0he3HgghVG3gh6UdwmPBR6s8kASEWo+8Ha3iLJOpGFNzbye74QVqlMg7ojWabnfgPupB5/fPmk29j5eKBn3AJ71Aojm2A8flN1R5FBUqMU8Q3teQ+AjuoGNkqrb+Q+EQJmFP7KMynpuRZTAH9PumeBHDylRTVbgRzKgAiEWHml1Z5KiICP+/wD6ofVFTa6f33Qpog/f0+E4YUqm/p8KQHh6qhgCN09Q7eaZwtw9Ux2HmoIpJJLSEpNeopKCVu9K3eop0UnFMkkiHCkXg8PdQSQSkcvdLUOXuopIJPdKjKSSBFykXzuPdRSQPI5e6aRy90kkCe+Y7lGVJJA2opy4Hce6SSBSOXunkcvcpkkDud5KKdJAg5JJJBMu7vdNI5e6ikglI5e6TnKKSBJJJKj/2Q==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9220" name="AutoShape 20" descr="data:image/jpeg;base64,/9j/4AAQSkZJRgABAQAAAQABAAD/2wCEAAkGBhQQEBUUEBQWFBQSFBUXFBUVFBUVFBcVFBQVFRUUFBQXHCYeFxkjGRcUHy8gIycpLCwsFR4xNTAqNSYrLCkBCQoKDgwOFw8PFCkcFBgpKSkpKSkpKSkpKSkpKSksKSkpKSkpKSwpKSkpKSkpKSksKSksLCwpKSkpLCkpKSwpLP/AABEIAMwA+AMBIgACEQEDEQH/xAAbAAABBQEBAAAAAAAAAAAAAAADAAECBAUGB//EAD4QAAEDAgQCCQIEBgAFBQAAAAEAAhEDIQQFEjFBUQYTImFxgZGhsTLRFFLB8CNCYpLS4VNygrLxB0NjosL/xAAXAQEBAQEAAAAAAAAAAAAAAAAAAQID/8QAGBEBAQEBAQAAAAAAAAAAAAAAABEBQSH/2gAMAwEAAhEDEQA/APZkkky6MkkSkVElA8pShkpi9ATUlqQDVUeuQWS5NrVY1lF1eEFvUn1rPdikwxKDQ1ptapjEJjXQXusT61n/AIhI4pBf1pa1njFKQxKC/rT6lRGIRG1kFrUlKB1qdtRAdJCD1LUgmkoynlA6dRlOgdJJJAkkkkCShJFoDdTQEtKFUdG9vGyi/G1rxTtwkFZuMxFWqRLYidu/mir/AFwJgEE8pE+ijVJG9vFQyrC6Zq1LBoMfqf0Rs5qdljhsT8if0SinUqKTaDzfSfRKjmVKjeqe1wGkm3kFTwWeYurVaRS/huI/kMaCbnX4IC1K0GNjxlRAJEgEjmAUfpPiGhzAI1Xnnp4T5/qrVJrm4M6AS5zSQBvLuXkVKMarVtKDTxeow2XH+kE/CpYrB141VKb2gd1h4wtnoZhYc955Bo8zJ+AqgLcYAYcdJG4cCD6FGdWnbbmuezDFl9eo47F7o8JgewR8BiSezw3Co1iXH6QSBuQCVDq3/ld/afstXC1/w+DfVi4DnCfRs+aj0YzypitZe1rQzTGmbkzzPcs1WYXkGDIPI2KNRl2wJ8Lqq+t1lao47F5jwBgewXR4GmKLW6rOqOA8zsFaMtx0/Vbxt8p6VTV9Nx3X+FW6VVNNWPzAO9BH6LSylhZgiWglzg9wA3JNhHkAlAm1kaSNxE87IGT4KpraajSIvcckXM8RqxAYOAaPNx/8JQaSBsfRSa5EzYP0taxpN7xwAHH1U8vploJcI8eXFSgLawmJE8pE+ik6u0WLgDyJAWV0ZqGrWqVD3n+90/AUcfhaz6z3dW7TMA9wEA+3uqNduIadnD1CNCw8spE1mgiINwe5bWPrQ5rR3k/CCcJg6eKJTOppHGFUqVhh6d7vd7n7BSiwkqmAe5wJduTKS0i2pPfppkjeCR48FAqvXzB7bNAPjP3U1SwGLqucA4W4mIhQxdacQKbRJLQSRw3ufL5CapmFUiAADzj7rJp4p+He8wHufBLnTMcrFSDfzCgHs0B4YOMxJHLdAzdobhd5FMNvziGrnsGDUe99Tdxn/wAeyJmWcObTNFoaWlpBMGRN7X3CQNisme6j1xcHamtdpAMgOj4lXMnzisarKOhpYGgEgEFoDd5mN1n5b0lqUGBpAe1otMgjukcFPE9OKkfw6TQeZJPtZPQukuGbTrjq93gTeYc5xAN+a1ek+Z1MLRpig0lxOmzC+GtbvA8lyeExrjUdWqnU6Q6XbSNhA4bWCO//ANRcRNqdL0f/AJJB03RXMa9em84lkAEBpLdGoX1Ag8Ba/elgcS2lhK1Vphs1XNPc0lrY7rW8VzwzvF41paS2kwjtFjSHEHhJJKF0hxtWjg24dob1Ra1mqHauyQb9qLxy5pBj0q+q62sky99Rw0g3tMWA3JJ8FymCxEGF6Lk+P6jLzUkF3aIBO5LtIkSrobphVcKTKFJjjMFxa1xAa3YSOJN/LvRuj9F1DBPeWkPOtwEHVYQ0R4j3WM/p7XBtTp+j/wDJbfRrpE/ENqOrBjAwiIkTYk/USpwZfRDDuqPOtsCn9UzOrgIPqt7GUW1azHdcwCmQQ2QbgyePFcTV6cVGMeym1g6wvJcNWuXkkumYm/ssLCvOoEbgghJR3vTaj/EpO5hzfQgj5WtmWKOFoMDIkaW3E2AuuVx/Sd1bQajWAU3hwgOkkbt32Kp5t0tfiC0FrWhsxEzfxJ5JB2mQZjVrF/WRDQIgRcz+gWfl1Xrca53DW4+TbD4Cx8nz+rSaW02NdqMknVO0QIP7lWMuxL8KSS3tEbOB4me5INzNs5qMraKcQAJkTc3+IR8TjHDBue+NRYdrDtGG/IXOjH63PqOiSdhe8QAJ4WCbMM6qVKQpFrQ3s7TPZ2FzzSDa6KUNGHc/mSfJo+8psLmdd1ZrdMtMauwRAO5nuQMJmj6NJrGtadI4zvueKr1eldeSA1gjjDj8lIOjLR+IEbimZ8yAJ91WrO1Vz3QP35yszJcXUAc93adUNye7aIRjjzSl0AucTEz5pBr1q7aI1PNzAHny+VUzbCAva/nY/IPysWriHV6gdVsBaBsBxhbFbHFzdLQCLC4M224pAfDCEk9AWSWkEeq1Uq05AqMCClVxpHALLrvJMla1TDg80F9Fo2CDPa802knc8PhZznEnmStPGMDt1TYGtPggHVwRj6vb/ay8TT0961auI5KliKU7oMbFVireT02uJm5G3JDx2H7NuCo5VmXV1RNxNxzGxQdhhsRoNrg7hEzDENq03MLdxaYseBVgYBrhLSYNxxsU4ywfmKDznEtLHEG0FaWArh7e8bq/0yyTS0VGTGzvHgfPbyXF08W5hMFB0tbGBqz8RjS8QLD98VWwdCpWcA0Ek8AJK7PJ+hIHarn/AKG//o/ZBxrGELpei+FY9x6y+kagDsY4d5W5nHRdjqc0mwWehH3VDKMhcIcZaOfK8W5/7QWMVgusbp25HgCsZ2V6D25Eb914nv4WXcswdMgET33ss7pFlRqw9t3WBA48jCA3RqvTLOy0a27nmNgQeSLnmF6ymSPqYLd45KlkmROpEOeYP5Rv5rVzB0Uz3wEHC0sWWuvtyWlTr31RPJCzbL7627H6vHmllBaTpfblf2QaNPMHch7oJcrjsKzhMeKq4lgaQG8kF7LsYbNtABkqNWvrdPp4KGX0dQdPGB+q0KWAZ3+qCWEwBc0GYnhCuswmnjPkiU0aECppKQCSBygVCjOQKiAFQwqVSorNcqnUQVq11QxDVpQqOLsgo9YnFRU61a6TaqAldq5PMWdXUPqPBdPVqyFi5xhi5mqPp+EHXdDs062joJ7VP/tO3obLoAvKejGb9RXaTtMOH9J3XqzDNxsdj3FBHE4YVGOY7Zwg/deUZvlLqNZzXcD68j5r10BZHSTo4azQ8DtCB4g7fvvQZvQOo3qywNAeLyB2nN7z3LsKdL325TyK5rJssFCCTcXaBwJ4OPMQulbUm42N0Bestt9uSz8TRM+KuBPCAGGpEbo8J0igQCHWoB4gqcqSCs3L2CbSCIM8iuPzXLzQqRw3aeYXdKlm+XCtTj+YXb48vNBhYDEdY2+43+6M6gCbrFw1Q0n+xH6LcbUBuEFjDMDbBXaJVOkrlO3igu0yjNKp03K0woCpJBMgTkMtkopQ+PkfgqClWYPzD3+yp1GD849HfZGx4MSCBEkyXCbbCFn4yrT0t1OIJMtDS/tbgB/ZJDdjI5oJkD87fR32WZjKbTvUb6P/AMVcblL3yQ/aLMqahtcSe/nzQMdkRc0lxeBw6shpA/qnigxK2Hb/AMZn9tT/AAUG0Wn/AN5n9tX/AAVqp0e6tsmsXlriRqbMtB+mo0xImb2VDLcypVKxa9tNhgw2XgOImdFvC2/iguU8G3/is9Kn+KLVywy5hEwS0xtaQUz6wbADWSJkt1HfaQ4W/wBLQxeKmrUBNtb/AGcUHm+Z4M0KpB4H24L0foRmRr0NBu6l/wBvD0uFgZ9lIcNZ/lIDhsYOx8JgT3qpkOdjC12xs0wRa7TBgkbuBlUeqsYAP3ccLd6Z9a0D/cd6AypqAIMgiR4G4hGFE8kGccGdUBXqNLSEUUjyT9UeXwoGSUxSPL4SNE8vhUQBUoWLnHSWnhzp+p9rDYSJEn7K/lGZNxFIPbvs4ciEGXn/AEj/AA5LWtl3M7CeQ4ofRjpH17iyoZcbtPy1H6W5L11LW0dumPVvEeW/quAwdY0qgIMEGR5bIPXIUKlWFXyrMBXpB432cOTuKsVmWnkg5nP8BfrBx+rx5oGVvP0+i08wzWm0Fv1EiI4eqrYd4jsCAePE+JQXqZjbdGYq9IK0wIDUlcpqmxW6aA4TJApIHKHx8j8FEch8fI/BUGVmcDSSSAJP0ki0OueFwFyeDruJFQ7tixuA0SGt8Iv4ldL0jxAZRMjVNtMuE8bFux5HxXMU30y3sPNPTbTWBA7h1jQQbcSAqNirVZ1ZrNse0N/7pA8OHcufqdLGAxrcZFoljoA37Lok8J4JjUrhpbTayrSdOvQ9lSecaDrHouWxNJoJADqTjIGtriC295ABbO0HZBqZv0qJboaXPYRJLyO1O92hpHHcmYXPOxdIkfwTPPrnNE8wNJI9UDrZsbwfO26DNzAPG258ufBB2mS4sVqY0zqEhw1OeQOEudcjddHjcUylXfqI1Go/vABcYJHcbHxXF5G99Ck4uDm6rskFpIuSQCLX0+KJnrnvxlburVAIH/yOUHQZhjA6WjYgt7y07Arh8bTNKoQeB9uBW/mRq4drdbC17mh1/mOa5iu9z3EmSTxKo9S6B5z1tHq3HtUxbvYfsflddUHaPivFujWanD1muHA3HMHcei9pLwbjY3CgQCYhSChimOLHBhh0dk9/BUBxGY06RAqOAJ2HHxjkrq8dzLE1BVOsmZvO8969E6HZz19HS49umAPFvA+W3og5jp5lbqdbUPoc1unu0ta0j290LoZnnU1dLz2HwHd3J3ku/wA9ysYikWHeAWnk4C3rsvKa2GNKoQRBBgqD2NefdLMj6qpqYOw+7e48W/vmuk6JZv11LQ49qmPVvD029Fp5nl4r0iw+LTycNvsqOK6KZv1NSHHsus7u5HyXfLzGrhHU6hBEEGD4ruejuOL6Wl27Nu8cPRBh9IMtNOpI+l12/qPJCyytFiutzHBiqwt47jxXI/hy10cig3KRVpipYQyAtBlvFAVghGYUBqNTQWGpJmp0EnKEfB+CplRH6H4KgzMaCYY0iXB1izUDaB4GT79y4jM6JpntO6zSKl+rcwxTgGfE7DvK9BrUQ7fcbb7EjULdyysZlXW0hrP8YbVJcHaSXdkuHcT6qjzLFYckXYSZMAAgkgCwP5RLSTbdY9WnVabF4PIOcTtPDuv5r0DNujFWoOyRqHW6Tq2Jjqz4SJjvWc/onW1g2gOsdezRQYGjnaq1p/6O9BzmBfiSBeo6YjusSLkcpWk01iAwl7CdPaBcDLtem7WyAS0haeCyesyziACaJdDpnsuFe45uIPnZSyzLKjTNZ8GAXEFxJe2o8kjTtLS1ALAdF6vV02kl5frdLmuDgHQZeXX2I32uu0w+RU6VZ9SJe57jJ4S4mG/dUcozAOqvBJJqOcZPENjqxf8ApkeS6CqO07xPyoMTpNkv4mlYdthlveDuP3yWbk/QGm0asR2if5AbCeZG59l1/UHkpCieSDx7OcgdQrOZymDzG4PovTcidU/iB4OkPJYTyO4HdPyrmIyZlRwc9motECdvMcVfg8h6BAMKQCmAeQ9ApAHkPQIOE6dZFfrmizrP/wCbgfP9Fz/R7MXYes1w4G45jiF6viKGtha4Agjk0+BgrzfNBUoVC0tp9k/8Gl5H6UHpTaocA5tw4AjwIC5Hppkk/wAVo3s/x4Hz/RWOiWdmpNOoRJu2wAsI0gDawHoukr0Q9pa64cIKDzroxXNPEM/5gD3g7hejYfEB7GubEOAI34+a5fBdHtFcF2zXCO+9lt5VDGhg24II5llrHO1ljTznV5GzlHDuDSNLWiOWr7rTIlVhhL9yA4qCJsBBM34AnmsXFMZUqS08L9/eFoY3C9mW7NbUkeLHX9VhUCQ5BpU2htmo9NqgxsiQj02KibWorAnY1TCCTQnSCSCRUVJMQoBOjkfX/SC9o5H1H2R3BMKE72HNBU6pp4H1H2VauxvJ39w/xWk7SNhPif0Cr1Ht/I33+6KxqtJn5Xf3D/FQ/DMP8rvN7f8AFar3sO7dPe0z7FVcRgiBqB1N5jh3EcERgVurpVLNfIIIIe3y/kXVYbFCq0PH8145HiFgY/CagDxCfDVKlKk4NO5nvHOPZB0FZxNXSOJ9FcdSaBJ2Alc/h8zNMvnSP4r7u33Chiuk7QDqf2eOzRHiUFiviqur+GW3MBpDRH/UeCsYeq9t6tQPP5KbBpnkah/SFnYzpFhWzTpHXVe0mm1rXVHHcBwgXEjfuVdlPFB9KpVaW0g8FzGg1KxABIJYyQxs6ZMnfZUdFgW1Xt1VQKRIcBTEPc2/Zc5/0k72Ai4us/pBnD8GwOcHPFgCynJJjZwAhk81oUcyY76XDva4Fh9HAQfJCzTMezpEjWDqnlsQgB0ex1Ws57qjmaSwFrGthzZInUTdD6UZR1rNYHabv3t/1+qs5LQIc4kESy3KA4LUhQcJlOWvDgRaDv3hdzRqagD6+KpVsNpNtuCNhDCoO+lJB5FVaFAq+zdIM8PUfdQQKQUi3w9QqVfEmYZp8dbJ8hKC6B8H4Kw8TgtLrbbjwWzhHEi8TBBgg8O4psVSkeCCjhWxY/s8lbBVMPurLLqggKI0KDQitCBwknSQOkkkgTW89goVHSiE2hQIUFd7UF7Fbc1CcxUUX01Ck8sMjzHAjkVcdTQnUlAHE5cZBa0w7hBlp4gobcC78rv7T9loaJL2niSR4gk/Eqs2iiuM6a5LihULqFKpUDzDRTF9RJ+qbNFx2jyWb0RyPEYHEVTjsO/EVS1hYWsdVp0w8GWtqFsahAmF1vSK9bSeAlt7SZBgcDt7Ktl9WlrHW02VLAAloLwJtB3Lf6eHBEbPRlpcx7nUnU3BwbLmFry2AYmJLZm2ytVs2pMfBjk59oF7NnjdZLs0aHhtINps6xurTpZJ1ADW7YH+kSeawMLi8RVLuqw760VHxUfT6mmBqMBoqlsiOIBmUHf18YxtnOHgTJ/t3WTis1DyG0ohpkkgWPAAcFh5xSxHVNGIqU8NSqVGMcKDdT7me1WMNaLb347rXp4dlJgaxsNAsNz4k7knmqJdHMe6rXrBxcdDALiGghwsOa6CFm5LUkvFvpnv3AWmoIuZKdrQNk6dUMknATwgiGqhjMNDpHH54hXqlUNuVSq4rVbggjh3ltwlVrF26IGykKSAVOmrdOnCTGooCBgFMJoUgEDpk6SCTP0UtP7gqLePh9lM/dZ1Taf3BTOZy+E2vu+U4f3fKAZCiWorwoKoEWKBpKwp9XHCUAqNN0gl3kSboJcRxPqVbbMkkTysoGnq3F+cfKisTOsvxFR+qi9wttrc0SDaw3BBhUK2UYuLPcTIMdfUaBYgyW3I/pEeIXRvpQbqJYqMvBZRUb2qtWrUqd1RzaYHBrWAxbmbrQLXcinNNL8Mfy+yIrYvBCq0sq09bDuCJH+vFYmCyCvh9TKY1UGkdUH1C57W8RMbC8C9gLrpPwp/KfRP+GJ/lPogzsspVKbnOeABpgR/zD9JWxrETwVL8DBuIRTSt3IDsqg7IoCqMt5K04mLNPogcuhVq2M/L6pqlJ7twVAYN3IoAGTup06Ksfh43CmGoBtYiigeRSDVaj9+SaoAonkVIUjyRgP3BSj9wVKBFsJIxb+4QnNhWhkkklUSbx8Pspnj5/ohtKI77rOqEkkktIk/fyHwoqT/ALfCioHbupF0mDzsot3UzaT6fdFQIKf6fH4SD0he3HgghVG3gh6UdwmPBR6s8kASEWo+8Ha3iLJOpGFNzbye74QVqlMg7ojWabnfgPupB5/fPmk29j5eKBn3AJ71Aojm2A8flN1R5FBUqMU8Q3teQ+AjuoGNkqrb+Q+EQJmFP7KMynpuRZTAH9PumeBHDylRTVbgRzKgAiEWHml1Z5KiICP+/wD6ofVFTa6f33Qpog/f0+E4YUqm/p8KQHh6qhgCN09Q7eaZwtw9Ux2HmoIpJJLSEpNeopKCVu9K3eop0UnFMkkiHCkXg8PdQSQSkcvdLUOXuopIJPdKjKSSBFykXzuPdRSQPI5e6aRy90kkCe+Y7lGVJJA2opy4Hce6SSBSOXunkcvcpkkDud5KKdJAg5JJJBMu7vdNI5e6ikglI5e6TnKKSBJJJKj/2Q=="/>
          <p:cNvSpPr>
            <a:spLocks noChangeAspect="1" noChangeArrowheads="1"/>
          </p:cNvSpPr>
          <p:nvPr/>
        </p:nvSpPr>
        <p:spPr bwMode="auto">
          <a:xfrm>
            <a:off x="460375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9221" name="object 2"/>
          <p:cNvSpPr>
            <a:spLocks/>
          </p:cNvSpPr>
          <p:nvPr/>
        </p:nvSpPr>
        <p:spPr bwMode="auto">
          <a:xfrm>
            <a:off x="0" y="0"/>
            <a:ext cx="9144000" cy="720725"/>
          </a:xfrm>
          <a:custGeom>
            <a:avLst/>
            <a:gdLst>
              <a:gd name="T0" fmla="*/ 0 w 10692130"/>
              <a:gd name="T1" fmla="*/ 0 h 7560309"/>
              <a:gd name="T2" fmla="*/ 9382 w 10692130"/>
              <a:gd name="T3" fmla="*/ 0 h 7560309"/>
              <a:gd name="T4" fmla="*/ 9382 w 10692130"/>
              <a:gd name="T5" fmla="*/ 0 h 7560309"/>
              <a:gd name="T6" fmla="*/ 0 w 10692130"/>
              <a:gd name="T7" fmla="*/ 0 h 7560309"/>
              <a:gd name="T8" fmla="*/ 0 w 10692130"/>
              <a:gd name="T9" fmla="*/ 0 h 756030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692130"/>
              <a:gd name="T16" fmla="*/ 0 h 7560309"/>
              <a:gd name="T17" fmla="*/ 10692130 w 10692130"/>
              <a:gd name="T18" fmla="*/ 7560309 h 756030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692130" h="7560309">
                <a:moveTo>
                  <a:pt x="0" y="7560056"/>
                </a:moveTo>
                <a:lnTo>
                  <a:pt x="10692003" y="7560056"/>
                </a:lnTo>
                <a:lnTo>
                  <a:pt x="10692003" y="0"/>
                </a:lnTo>
                <a:lnTo>
                  <a:pt x="0" y="0"/>
                </a:lnTo>
                <a:lnTo>
                  <a:pt x="0" y="7560056"/>
                </a:lnTo>
                <a:close/>
              </a:path>
            </a:pathLst>
          </a:custGeom>
          <a:solidFill>
            <a:srgbClr val="E95C0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0" y="0"/>
            <a:ext cx="9144000" cy="712788"/>
          </a:xfrm>
          <a:prstGeom prst="rect">
            <a:avLst/>
          </a:prstGeom>
        </p:spPr>
        <p:txBody>
          <a:bodyPr anchor="ctr"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 cap="all" baseline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sz="1600" smtClean="0">
              <a:latin typeface="LetoSans Bold" panose="02000803000000000000" pitchFamily="50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ru-RU" sz="1600" smtClean="0">
                <a:latin typeface="LetoSans Bold" panose="02000803000000000000" pitchFamily="50" charset="0"/>
              </a:rPr>
              <a:t>ФОТООТЧЕТ </a:t>
            </a:r>
            <a:r>
              <a:rPr lang="ru-RU" sz="1600" dirty="0" smtClean="0">
                <a:latin typeface="LetoSans Bold" panose="02000803000000000000" pitchFamily="50" charset="0"/>
              </a:rPr>
              <a:t>после завершения работ</a:t>
            </a:r>
            <a:r>
              <a:rPr lang="en-US" sz="1600" dirty="0" smtClean="0">
                <a:latin typeface="LetoSans Bold" panose="02000803000000000000" pitchFamily="50" charset="0"/>
              </a:rPr>
              <a:t/>
            </a:r>
            <a:br>
              <a:rPr lang="en-US" sz="1600" dirty="0" smtClean="0">
                <a:latin typeface="LetoSans Bold" panose="02000803000000000000" pitchFamily="50" charset="0"/>
              </a:rPr>
            </a:br>
            <a:r>
              <a:rPr lang="ru-RU" sz="1600" dirty="0" smtClean="0">
                <a:latin typeface="LetoSans Bold" panose="02000803000000000000" pitchFamily="50" charset="0"/>
              </a:rPr>
              <a:t>дворовая территория</a:t>
            </a:r>
            <a:r>
              <a:rPr lang="en-US" sz="1600" dirty="0" smtClean="0">
                <a:latin typeface="LetoSans Bold" panose="02000803000000000000" pitchFamily="50" charset="0"/>
              </a:rPr>
              <a:t>:</a:t>
            </a:r>
            <a:endParaRPr lang="ru-RU" sz="1600" dirty="0" smtClean="0">
              <a:latin typeface="LetoSans Bold" panose="02000803000000000000" pitchFamily="50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ru-RU" sz="1600" dirty="0" smtClean="0">
                <a:latin typeface="LetoSans Bold" panose="02000803000000000000" pitchFamily="50" charset="0"/>
              </a:rPr>
              <a:t>д.горка муравьевская, ул. 70 лет октября, 11, 11А</a:t>
            </a:r>
          </a:p>
          <a:p>
            <a:pPr fontAlgn="auto">
              <a:spcAft>
                <a:spcPts val="0"/>
              </a:spcAft>
              <a:defRPr/>
            </a:pPr>
            <a:endParaRPr lang="ru-RU" sz="1600" dirty="0">
              <a:latin typeface="LetoSans Bold" panose="02000803000000000000" pitchFamily="50" charset="0"/>
            </a:endParaRPr>
          </a:p>
        </p:txBody>
      </p:sp>
      <p:sp>
        <p:nvSpPr>
          <p:cNvPr id="9223" name="Номер слайда 2"/>
          <p:cNvSpPr txBox="1">
            <a:spLocks/>
          </p:cNvSpPr>
          <p:nvPr/>
        </p:nvSpPr>
        <p:spPr bwMode="auto">
          <a:xfrm>
            <a:off x="8459788" y="6394450"/>
            <a:ext cx="684212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>
              <a:solidFill>
                <a:srgbClr val="7F7F7F"/>
              </a:solidFill>
              <a:latin typeface="Arial Narrow" panose="020B0606020202030204" pitchFamily="34" charset="0"/>
            </a:endParaRPr>
          </a:p>
        </p:txBody>
      </p:sp>
      <p:pic>
        <p:nvPicPr>
          <p:cNvPr id="922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276975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431800" y="981075"/>
            <a:ext cx="4140200" cy="2519363"/>
          </a:xfrm>
          <a:prstGeom prst="rect">
            <a:avLst/>
          </a:prstGeom>
          <a:solidFill>
            <a:schemeClr val="bg1"/>
          </a:solidFill>
          <a:ln>
            <a:solidFill>
              <a:srgbClr val="E95C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572000" y="981075"/>
            <a:ext cx="4140200" cy="2506663"/>
          </a:xfrm>
          <a:prstGeom prst="rect">
            <a:avLst/>
          </a:prstGeom>
          <a:solidFill>
            <a:schemeClr val="bg1"/>
          </a:solidFill>
          <a:ln>
            <a:solidFill>
              <a:srgbClr val="E95C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95288" y="3500438"/>
            <a:ext cx="4140200" cy="2506662"/>
          </a:xfrm>
          <a:prstGeom prst="rect">
            <a:avLst/>
          </a:prstGeom>
          <a:solidFill>
            <a:schemeClr val="bg1"/>
          </a:solidFill>
          <a:ln>
            <a:solidFill>
              <a:srgbClr val="E95C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4572000" y="3487738"/>
            <a:ext cx="4140200" cy="2506662"/>
          </a:xfrm>
          <a:prstGeom prst="rect">
            <a:avLst/>
          </a:prstGeom>
          <a:solidFill>
            <a:schemeClr val="bg1"/>
          </a:solidFill>
          <a:ln>
            <a:solidFill>
              <a:srgbClr val="E95C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431800" y="3035300"/>
            <a:ext cx="4140200" cy="712788"/>
          </a:xfrm>
          <a:prstGeom prst="rect">
            <a:avLst/>
          </a:prstGeom>
        </p:spPr>
        <p:txBody>
          <a:bodyPr anchor="ctr"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 cap="all" baseline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1000" dirty="0" smtClean="0">
                <a:solidFill>
                  <a:srgbClr val="E95C0C"/>
                </a:solidFill>
                <a:latin typeface="LetoSans Bold" panose="02000803000000000000" pitchFamily="50" charset="0"/>
              </a:rPr>
              <a:t>01.09.2018</a:t>
            </a:r>
            <a:endParaRPr lang="ru-RU" sz="1000" dirty="0">
              <a:solidFill>
                <a:srgbClr val="E95C0C"/>
              </a:solidFill>
              <a:latin typeface="LetoSans Bold" panose="02000803000000000000" pitchFamily="50" charset="0"/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4587875" y="3035300"/>
            <a:ext cx="4140200" cy="712788"/>
          </a:xfrm>
          <a:prstGeom prst="rect">
            <a:avLst/>
          </a:prstGeom>
        </p:spPr>
        <p:txBody>
          <a:bodyPr anchor="ctr"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 cap="all" baseline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1000" dirty="0" smtClean="0">
                <a:solidFill>
                  <a:srgbClr val="E95C0C"/>
                </a:solidFill>
                <a:latin typeface="LetoSans Bold" panose="02000803000000000000" pitchFamily="50" charset="0"/>
              </a:rPr>
              <a:t>01.09.2018</a:t>
            </a:r>
            <a:endParaRPr lang="ru-RU" sz="1000" dirty="0">
              <a:solidFill>
                <a:srgbClr val="E95C0C"/>
              </a:solidFill>
              <a:latin typeface="LetoSans Bold" panose="02000803000000000000" pitchFamily="50" charset="0"/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465138" y="5541963"/>
            <a:ext cx="4140200" cy="712787"/>
          </a:xfrm>
          <a:prstGeom prst="rect">
            <a:avLst/>
          </a:prstGeom>
        </p:spPr>
        <p:txBody>
          <a:bodyPr anchor="ctr"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 cap="all" baseline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1000" dirty="0" smtClean="0">
                <a:solidFill>
                  <a:srgbClr val="E95C0C"/>
                </a:solidFill>
                <a:latin typeface="LetoSans Bold" panose="02000803000000000000" pitchFamily="50" charset="0"/>
              </a:rPr>
              <a:t>01.09.2018</a:t>
            </a:r>
            <a:endParaRPr lang="ru-RU" sz="1000" dirty="0">
              <a:solidFill>
                <a:srgbClr val="E95C0C"/>
              </a:solidFill>
              <a:latin typeface="LetoSans Bold" panose="02000803000000000000" pitchFamily="50" charset="0"/>
            </a:endParaRPr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4621213" y="5541963"/>
            <a:ext cx="4140200" cy="712787"/>
          </a:xfrm>
          <a:prstGeom prst="rect">
            <a:avLst/>
          </a:prstGeom>
        </p:spPr>
        <p:txBody>
          <a:bodyPr anchor="ctr"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 cap="all" baseline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1000" dirty="0" smtClean="0">
                <a:solidFill>
                  <a:srgbClr val="E95C0C"/>
                </a:solidFill>
                <a:latin typeface="LetoSans Bold" panose="02000803000000000000" pitchFamily="50" charset="0"/>
              </a:rPr>
              <a:t>01.09.2018</a:t>
            </a:r>
            <a:endParaRPr lang="ru-RU" sz="1000" dirty="0">
              <a:solidFill>
                <a:srgbClr val="E95C0C"/>
              </a:solidFill>
              <a:latin typeface="LetoSans Bold" panose="02000803000000000000" pitchFamily="50" charset="0"/>
            </a:endParaRPr>
          </a:p>
        </p:txBody>
      </p:sp>
      <p:pic>
        <p:nvPicPr>
          <p:cNvPr id="9233" name="Picture 17" descr="D:\Desktop\работа Жувака\отчет\4lpk0_yEtOs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8313" y="981075"/>
            <a:ext cx="4068762" cy="230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4" name="Picture 18" descr="D:\Desktop\работа Жувака\отчет\A5ESRpnmSco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981075"/>
            <a:ext cx="4103688" cy="230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5" name="Picture 19" descr="D:\Desktop\работа Жувака\отчет\-isTv0FAwuE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8313" y="3500438"/>
            <a:ext cx="4103687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6" name="Picture 20" descr="D:\Desktop\работа Жувака\отчет\vvxT8cHIrQs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573463"/>
            <a:ext cx="4176713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31800" y="981075"/>
            <a:ext cx="4140200" cy="2506663"/>
          </a:xfrm>
          <a:prstGeom prst="rect">
            <a:avLst/>
          </a:prstGeom>
          <a:solidFill>
            <a:schemeClr val="bg1"/>
          </a:solidFill>
          <a:ln>
            <a:solidFill>
              <a:srgbClr val="E95C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572000" y="981075"/>
            <a:ext cx="4140200" cy="2506663"/>
          </a:xfrm>
          <a:prstGeom prst="rect">
            <a:avLst/>
          </a:prstGeom>
          <a:solidFill>
            <a:schemeClr val="bg1"/>
          </a:solidFill>
          <a:ln>
            <a:solidFill>
              <a:srgbClr val="E95C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244" name="AutoShape 16" descr="data:image/jpeg;base64,/9j/4AAQSkZJRgABAQAAAQABAAD/2wCEAAkGBhQQEBUUEBQWFBQSFBUXFBUVFBUVFBcVFBQVFRUUFBQXHCYeFxkjGRcUHy8gIycpLCwsFR4xNTAqNSYrLCkBCQoKDgwOFw8PFCkcFBgpKSkpKSkpKSkpKSkpKSksKSkpKSkpKSwpKSkpKSkpKSksKSksLCwpKSkpLCkpKSwpLP/AABEIAMwA+AMBIgACEQEDEQH/xAAbAAABBQEBAAAAAAAAAAAAAAADAAECBAUGB//EAD4QAAEDAgQCCQIEBgAFBQAAAAEAAhEDIQQFEjFBUQYTImFxgZGhsTLRFFLB8CNCYpLS4VNygrLxB0NjosL/xAAXAQEBAQEAAAAAAAAAAAAAAAAAAQID/8QAGBEBAQEBAQAAAAAAAAAAAAAAABEBQSH/2gAMAwEAAhEDEQA/APZkkky6MkkSkVElA8pShkpi9ATUlqQDVUeuQWS5NrVY1lF1eEFvUn1rPdikwxKDQ1ptapjEJjXQXusT61n/AIhI4pBf1pa1njFKQxKC/rT6lRGIRG1kFrUlKB1qdtRAdJCD1LUgmkoynlA6dRlOgdJJJAkkkkCShJFoDdTQEtKFUdG9vGyi/G1rxTtwkFZuMxFWqRLYidu/mir/AFwJgEE8pE+ijVJG9vFQyrC6Zq1LBoMfqf0Rs5qdljhsT8if0SinUqKTaDzfSfRKjmVKjeqe1wGkm3kFTwWeYurVaRS/huI/kMaCbnX4IC1K0GNjxlRAJEgEjmAUfpPiGhzAI1Xnnp4T5/qrVJrm4M6AS5zSQBvLuXkVKMarVtKDTxeow2XH+kE/CpYrB141VKb2gd1h4wtnoZhYc955Bo8zJ+AqgLcYAYcdJG4cCD6FGdWnbbmuezDFl9eo47F7o8JgewR8BiSezw3Co1iXH6QSBuQCVDq3/ld/afstXC1/w+DfVi4DnCfRs+aj0YzypitZe1rQzTGmbkzzPcs1WYXkGDIPI2KNRl2wJ8Lqq+t1lao47F5jwBgewXR4GmKLW6rOqOA8zsFaMtx0/Vbxt8p6VTV9Nx3X+FW6VVNNWPzAO9BH6LSylhZgiWglzg9wA3JNhHkAlAm1kaSNxE87IGT4KpraajSIvcckXM8RqxAYOAaPNx/8JQaSBsfRSa5EzYP0taxpN7xwAHH1U8vploJcI8eXFSgLawmJE8pE+ik6u0WLgDyJAWV0ZqGrWqVD3n+90/AUcfhaz6z3dW7TMA9wEA+3uqNduIadnD1CNCw8spE1mgiINwe5bWPrQ5rR3k/CCcJg6eKJTOppHGFUqVhh6d7vd7n7BSiwkqmAe5wJduTKS0i2pPfppkjeCR48FAqvXzB7bNAPjP3U1SwGLqucA4W4mIhQxdacQKbRJLQSRw3ufL5CapmFUiAADzj7rJp4p+He8wHufBLnTMcrFSDfzCgHs0B4YOMxJHLdAzdobhd5FMNvziGrnsGDUe99Tdxn/wAeyJmWcObTNFoaWlpBMGRN7X3CQNisme6j1xcHamtdpAMgOj4lXMnzisarKOhpYGgEgEFoDd5mN1n5b0lqUGBpAe1otMgjukcFPE9OKkfw6TQeZJPtZPQukuGbTrjq93gTeYc5xAN+a1ek+Z1MLRpig0lxOmzC+GtbvA8lyeExrjUdWqnU6Q6XbSNhA4bWCO//ANRcRNqdL0f/AJJB03RXMa9em84lkAEBpLdGoX1Ag8Ba/elgcS2lhK1Vphs1XNPc0lrY7rW8VzwzvF41paS2kwjtFjSHEHhJJKF0hxtWjg24dob1Ra1mqHauyQb9qLxy5pBj0q+q62sky99Rw0g3tMWA3JJ8FymCxEGF6Lk+P6jLzUkF3aIBO5LtIkSrobphVcKTKFJjjMFxa1xAa3YSOJN/LvRuj9F1DBPeWkPOtwEHVYQ0R4j3WM/p7XBtTp+j/wDJbfRrpE/ENqOrBjAwiIkTYk/USpwZfRDDuqPOtsCn9UzOrgIPqt7GUW1azHdcwCmQQ2QbgyePFcTV6cVGMeym1g6wvJcNWuXkkumYm/ssLCvOoEbgghJR3vTaj/EpO5hzfQgj5WtmWKOFoMDIkaW3E2AuuVx/Sd1bQajWAU3hwgOkkbt32Kp5t0tfiC0FrWhsxEzfxJ5JB2mQZjVrF/WRDQIgRcz+gWfl1Xrca53DW4+TbD4Cx8nz+rSaW02NdqMknVO0QIP7lWMuxL8KSS3tEbOB4me5INzNs5qMraKcQAJkTc3+IR8TjHDBue+NRYdrDtGG/IXOjH63PqOiSdhe8QAJ4WCbMM6qVKQpFrQ3s7TPZ2FzzSDa6KUNGHc/mSfJo+8psLmdd1ZrdMtMauwRAO5nuQMJmj6NJrGtadI4zvueKr1eldeSA1gjjDj8lIOjLR+IEbimZ8yAJ91WrO1Vz3QP35yszJcXUAc93adUNye7aIRjjzSl0AucTEz5pBr1q7aI1PNzAHny+VUzbCAva/nY/IPysWriHV6gdVsBaBsBxhbFbHFzdLQCLC4M224pAfDCEk9AWSWkEeq1Uq05AqMCClVxpHALLrvJMla1TDg80F9Fo2CDPa802knc8PhZznEnmStPGMDt1TYGtPggHVwRj6vb/ay8TT0961auI5KliKU7oMbFVireT02uJm5G3JDx2H7NuCo5VmXV1RNxNxzGxQdhhsRoNrg7hEzDENq03MLdxaYseBVgYBrhLSYNxxsU4ywfmKDznEtLHEG0FaWArh7e8bq/0yyTS0VGTGzvHgfPbyXF08W5hMFB0tbGBqz8RjS8QLD98VWwdCpWcA0Ek8AJK7PJ+hIHarn/AKG//o/ZBxrGELpei+FY9x6y+kagDsY4d5W5nHRdjqc0mwWehH3VDKMhcIcZaOfK8W5/7QWMVgusbp25HgCsZ2V6D25Eb914nv4WXcswdMgET33ss7pFlRqw9t3WBA48jCA3RqvTLOy0a27nmNgQeSLnmF6ymSPqYLd45KlkmROpEOeYP5Rv5rVzB0Uz3wEHC0sWWuvtyWlTr31RPJCzbL7627H6vHmllBaTpfblf2QaNPMHch7oJcrjsKzhMeKq4lgaQG8kF7LsYbNtABkqNWvrdPp4KGX0dQdPGB+q0KWAZ3+qCWEwBc0GYnhCuswmnjPkiU0aECppKQCSBygVCjOQKiAFQwqVSorNcqnUQVq11QxDVpQqOLsgo9YnFRU61a6TaqAldq5PMWdXUPqPBdPVqyFi5xhi5mqPp+EHXdDs062joJ7VP/tO3obLoAvKejGb9RXaTtMOH9J3XqzDNxsdj3FBHE4YVGOY7Zwg/deUZvlLqNZzXcD68j5r10BZHSTo4azQ8DtCB4g7fvvQZvQOo3qywNAeLyB2nN7z3LsKdL325TyK5rJssFCCTcXaBwJ4OPMQulbUm42N0Bestt9uSz8TRM+KuBPCAGGpEbo8J0igQCHWoB4gqcqSCs3L2CbSCIM8iuPzXLzQqRw3aeYXdKlm+XCtTj+YXb48vNBhYDEdY2+43+6M6gCbrFw1Q0n+xH6LcbUBuEFjDMDbBXaJVOkrlO3igu0yjNKp03K0woCpJBMgTkMtkopQ+PkfgqClWYPzD3+yp1GD849HfZGx4MSCBEkyXCbbCFn4yrT0t1OIJMtDS/tbgB/ZJDdjI5oJkD87fR32WZjKbTvUb6P/AMVcblL3yQ/aLMqahtcSe/nzQMdkRc0lxeBw6shpA/qnigxK2Hb/AMZn9tT/AAUG0Wn/AN5n9tX/AAVqp0e6tsmsXlriRqbMtB+mo0xImb2VDLcypVKxa9tNhgw2XgOImdFvC2/iguU8G3/is9Kn+KLVywy5hEwS0xtaQUz6wbADWSJkt1HfaQ4W/wBLQxeKmrUBNtb/AGcUHm+Z4M0KpB4H24L0foRmRr0NBu6l/wBvD0uFgZ9lIcNZ/lIDhsYOx8JgT3qpkOdjC12xs0wRa7TBgkbuBlUeqsYAP3ccLd6Z9a0D/cd6AypqAIMgiR4G4hGFE8kGccGdUBXqNLSEUUjyT9UeXwoGSUxSPL4SNE8vhUQBUoWLnHSWnhzp+p9rDYSJEn7K/lGZNxFIPbvs4ciEGXn/AEj/AA5LWtl3M7CeQ4ofRjpH17iyoZcbtPy1H6W5L11LW0dumPVvEeW/quAwdY0qgIMEGR5bIPXIUKlWFXyrMBXpB432cOTuKsVmWnkg5nP8BfrBx+rx5oGVvP0+i08wzWm0Fv1EiI4eqrYd4jsCAePE+JQXqZjbdGYq9IK0wIDUlcpqmxW6aA4TJApIHKHx8j8FEch8fI/BUGVmcDSSSAJP0ki0OueFwFyeDruJFQ7tixuA0SGt8Iv4ldL0jxAZRMjVNtMuE8bFux5HxXMU30y3sPNPTbTWBA7h1jQQbcSAqNirVZ1ZrNse0N/7pA8OHcufqdLGAxrcZFoljoA37Lok8J4JjUrhpbTayrSdOvQ9lSecaDrHouWxNJoJADqTjIGtriC295ABbO0HZBqZv0qJboaXPYRJLyO1O92hpHHcmYXPOxdIkfwTPPrnNE8wNJI9UDrZsbwfO26DNzAPG258ufBB2mS4sVqY0zqEhw1OeQOEudcjddHjcUylXfqI1Go/vABcYJHcbHxXF5G99Ck4uDm6rskFpIuSQCLX0+KJnrnvxlburVAIH/yOUHQZhjA6WjYgt7y07Arh8bTNKoQeB9uBW/mRq4drdbC17mh1/mOa5iu9z3EmSTxKo9S6B5z1tHq3HtUxbvYfsflddUHaPivFujWanD1muHA3HMHcei9pLwbjY3CgQCYhSChimOLHBhh0dk9/BUBxGY06RAqOAJ2HHxjkrq8dzLE1BVOsmZvO8969E6HZz19HS49umAPFvA+W3og5jp5lbqdbUPoc1unu0ta0j290LoZnnU1dLz2HwHd3J3ku/wA9ysYikWHeAWnk4C3rsvKa2GNKoQRBBgqD2NefdLMj6qpqYOw+7e48W/vmuk6JZv11LQ49qmPVvD029Fp5nl4r0iw+LTycNvsqOK6KZv1NSHHsus7u5HyXfLzGrhHU6hBEEGD4ruejuOL6Wl27Nu8cPRBh9IMtNOpI+l12/qPJCyytFiutzHBiqwt47jxXI/hy10cig3KRVpipYQyAtBlvFAVghGYUBqNTQWGpJmp0EnKEfB+CplRH6H4KgzMaCYY0iXB1izUDaB4GT79y4jM6JpntO6zSKl+rcwxTgGfE7DvK9BrUQ7fcbb7EjULdyysZlXW0hrP8YbVJcHaSXdkuHcT6qjzLFYckXYSZMAAgkgCwP5RLSTbdY9WnVabF4PIOcTtPDuv5r0DNujFWoOyRqHW6Tq2Jjqz4SJjvWc/onW1g2gOsdezRQYGjnaq1p/6O9BzmBfiSBeo6YjusSLkcpWk01iAwl7CdPaBcDLtem7WyAS0haeCyesyziACaJdDpnsuFe45uIPnZSyzLKjTNZ8GAXEFxJe2o8kjTtLS1ALAdF6vV02kl5frdLmuDgHQZeXX2I32uu0w+RU6VZ9SJe57jJ4S4mG/dUcozAOqvBJJqOcZPENjqxf8ApkeS6CqO07xPyoMTpNkv4mlYdthlveDuP3yWbk/QGm0asR2if5AbCeZG59l1/UHkpCieSDx7OcgdQrOZymDzG4PovTcidU/iB4OkPJYTyO4HdPyrmIyZlRwc9motECdvMcVfg8h6BAMKQCmAeQ9ApAHkPQIOE6dZFfrmizrP/wCbgfP9Fz/R7MXYes1w4G45jiF6viKGtha4Agjk0+BgrzfNBUoVC0tp9k/8Gl5H6UHpTaocA5tw4AjwIC5Hppkk/wAVo3s/x4Hz/RWOiWdmpNOoRJu2wAsI0gDawHoukr0Q9pa64cIKDzroxXNPEM/5gD3g7hejYfEB7GubEOAI34+a5fBdHtFcF2zXCO+9lt5VDGhg24II5llrHO1ljTznV5GzlHDuDSNLWiOWr7rTIlVhhL9yA4qCJsBBM34AnmsXFMZUqS08L9/eFoY3C9mW7NbUkeLHX9VhUCQ5BpU2htmo9NqgxsiQj02KibWorAnY1TCCTQnSCSCRUVJMQoBOjkfX/SC9o5H1H2R3BMKE72HNBU6pp4H1H2VauxvJ39w/xWk7SNhPif0Cr1Ht/I33+6KxqtJn5Xf3D/FQ/DMP8rvN7f8AFar3sO7dPe0z7FVcRgiBqB1N5jh3EcERgVurpVLNfIIIIe3y/kXVYbFCq0PH8145HiFgY/CagDxCfDVKlKk4NO5nvHOPZB0FZxNXSOJ9FcdSaBJ2Alc/h8zNMvnSP4r7u33Chiuk7QDqf2eOzRHiUFiviqur+GW3MBpDRH/UeCsYeq9t6tQPP5KbBpnkah/SFnYzpFhWzTpHXVe0mm1rXVHHcBwgXEjfuVdlPFB9KpVaW0g8FzGg1KxABIJYyQxs6ZMnfZUdFgW1Xt1VQKRIcBTEPc2/Zc5/0k72Ai4us/pBnD8GwOcHPFgCynJJjZwAhk81oUcyY76XDva4Fh9HAQfJCzTMezpEjWDqnlsQgB0ex1Ws57qjmaSwFrGthzZInUTdD6UZR1rNYHabv3t/1+qs5LQIc4kESy3KA4LUhQcJlOWvDgRaDv3hdzRqagD6+KpVsNpNtuCNhDCoO+lJB5FVaFAq+zdIM8PUfdQQKQUi3w9QqVfEmYZp8dbJ8hKC6B8H4Kw8TgtLrbbjwWzhHEi8TBBgg8O4psVSkeCCjhWxY/s8lbBVMPurLLqggKI0KDQitCBwknSQOkkkgTW89goVHSiE2hQIUFd7UF7Fbc1CcxUUX01Ck8sMjzHAjkVcdTQnUlAHE5cZBa0w7hBlp4gobcC78rv7T9loaJL2niSR4gk/Eqs2iiuM6a5LihULqFKpUDzDRTF9RJ+qbNFx2jyWb0RyPEYHEVTjsO/EVS1hYWsdVp0w8GWtqFsahAmF1vSK9bSeAlt7SZBgcDt7Ktl9WlrHW02VLAAloLwJtB3Lf6eHBEbPRlpcx7nUnU3BwbLmFry2AYmJLZm2ytVs2pMfBjk59oF7NnjdZLs0aHhtINps6xurTpZJ1ADW7YH+kSeawMLi8RVLuqw760VHxUfT6mmBqMBoqlsiOIBmUHf18YxtnOHgTJ/t3WTis1DyG0ohpkkgWPAAcFh5xSxHVNGIqU8NSqVGMcKDdT7me1WMNaLb347rXp4dlJgaxsNAsNz4k7knmqJdHMe6rXrBxcdDALiGghwsOa6CFm5LUkvFvpnv3AWmoIuZKdrQNk6dUMknATwgiGqhjMNDpHH54hXqlUNuVSq4rVbggjh3ltwlVrF26IGykKSAVOmrdOnCTGooCBgFMJoUgEDpk6SCTP0UtP7gqLePh9lM/dZ1Taf3BTOZy+E2vu+U4f3fKAZCiWorwoKoEWKBpKwp9XHCUAqNN0gl3kSboJcRxPqVbbMkkTysoGnq3F+cfKisTOsvxFR+qi9wttrc0SDaw3BBhUK2UYuLPcTIMdfUaBYgyW3I/pEeIXRvpQbqJYqMvBZRUb2qtWrUqd1RzaYHBrWAxbmbrQLXcinNNL8Mfy+yIrYvBCq0sq09bDuCJH+vFYmCyCvh9TKY1UGkdUH1C57W8RMbC8C9gLrpPwp/KfRP+GJ/lPogzsspVKbnOeABpgR/zD9JWxrETwVL8DBuIRTSt3IDsqg7IoCqMt5K04mLNPogcuhVq2M/L6pqlJ7twVAYN3IoAGTup06Ksfh43CmGoBtYiigeRSDVaj9+SaoAonkVIUjyRgP3BSj9wVKBFsJIxb+4QnNhWhkkklUSbx8Pspnj5/ohtKI77rOqEkkktIk/fyHwoqT/ALfCioHbupF0mDzsot3UzaT6fdFQIKf6fH4SD0he3HgghVG3gh6UdwmPBR6s8kASEWo+8Ha3iLJOpGFNzbye74QVqlMg7ojWabnfgPupB5/fPmk29j5eKBn3AJ71Aojm2A8flN1R5FBUqMU8Q3teQ+AjuoGNkqrb+Q+EQJmFP7KMynpuRZTAH9PumeBHDylRTVbgRzKgAiEWHml1Z5KiICP+/wD6ofVFTa6f33Qpog/f0+E4YUqm/p8KQHh6qhgCN09Q7eaZwtw9Ux2HmoIpJJLSEpNeopKCVu9K3eop0UnFMkkiHCkXg8PdQSQSkcvdLUOXuopIJPdKjKSSBFykXzuPdRSQPI5e6aRy90kkCe+Y7lGVJJA2opy4Hce6SSBSOXunkcvcpkkDud5KKdJAg5JJJBMu7vdNI5e6ikglI5e6TnKKSBJJJKj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5" name="AutoShape 18" descr="data:image/jpeg;base64,/9j/4AAQSkZJRgABAQAAAQABAAD/2wCEAAkGBhQQEBUUEBQWFBQSFBUXFBUVFBUVFBcVFBQVFRUUFBQXHCYeFxkjGRcUHy8gIycpLCwsFR4xNTAqNSYrLCkBCQoKDgwOFw8PFCkcFBgpKSkpKSkpKSkpKSkpKSksKSkpKSkpKSwpKSkpKSkpKSksKSksLCwpKSkpLCkpKSwpLP/AABEIAMwA+AMBIgACEQEDEQH/xAAbAAABBQEBAAAAAAAAAAAAAAADAAECBAUGB//EAD4QAAEDAgQCCQIEBgAFBQAAAAEAAhEDIQQFEjFBUQYTImFxgZGhsTLRFFLB8CNCYpLS4VNygrLxB0NjosL/xAAXAQEBAQEAAAAAAAAAAAAAAAAAAQID/8QAGBEBAQEBAQAAAAAAAAAAAAAAABEBQSH/2gAMAwEAAhEDEQA/APZkkky6MkkSkVElA8pShkpi9ATUlqQDVUeuQWS5NrVY1lF1eEFvUn1rPdikwxKDQ1ptapjEJjXQXusT61n/AIhI4pBf1pa1njFKQxKC/rT6lRGIRG1kFrUlKB1qdtRAdJCD1LUgmkoynlA6dRlOgdJJJAkkkkCShJFoDdTQEtKFUdG9vGyi/G1rxTtwkFZuMxFWqRLYidu/mir/AFwJgEE8pE+ijVJG9vFQyrC6Zq1LBoMfqf0Rs5qdljhsT8if0SinUqKTaDzfSfRKjmVKjeqe1wGkm3kFTwWeYurVaRS/huI/kMaCbnX4IC1K0GNjxlRAJEgEjmAUfpPiGhzAI1Xnnp4T5/qrVJrm4M6AS5zSQBvLuXkVKMarVtKDTxeow2XH+kE/CpYrB141VKb2gd1h4wtnoZhYc955Bo8zJ+AqgLcYAYcdJG4cCD6FGdWnbbmuezDFl9eo47F7o8JgewR8BiSezw3Co1iXH6QSBuQCVDq3/ld/afstXC1/w+DfVi4DnCfRs+aj0YzypitZe1rQzTGmbkzzPcs1WYXkGDIPI2KNRl2wJ8Lqq+t1lao47F5jwBgewXR4GmKLW6rOqOA8zsFaMtx0/Vbxt8p6VTV9Nx3X+FW6VVNNWPzAO9BH6LSylhZgiWglzg9wA3JNhHkAlAm1kaSNxE87IGT4KpraajSIvcckXM8RqxAYOAaPNx/8JQaSBsfRSa5EzYP0taxpN7xwAHH1U8vploJcI8eXFSgLawmJE8pE+ik6u0WLgDyJAWV0ZqGrWqVD3n+90/AUcfhaz6z3dW7TMA9wEA+3uqNduIadnD1CNCw8spE1mgiINwe5bWPrQ5rR3k/CCcJg6eKJTOppHGFUqVhh6d7vd7n7BSiwkqmAe5wJduTKS0i2pPfppkjeCR48FAqvXzB7bNAPjP3U1SwGLqucA4W4mIhQxdacQKbRJLQSRw3ufL5CapmFUiAADzj7rJp4p+He8wHufBLnTMcrFSDfzCgHs0B4YOMxJHLdAzdobhd5FMNvziGrnsGDUe99Tdxn/wAeyJmWcObTNFoaWlpBMGRN7X3CQNisme6j1xcHamtdpAMgOj4lXMnzisarKOhpYGgEgEFoDd5mN1n5b0lqUGBpAe1otMgjukcFPE9OKkfw6TQeZJPtZPQukuGbTrjq93gTeYc5xAN+a1ek+Z1MLRpig0lxOmzC+GtbvA8lyeExrjUdWqnU6Q6XbSNhA4bWCO//ANRcRNqdL0f/AJJB03RXMa9em84lkAEBpLdGoX1Ag8Ba/elgcS2lhK1Vphs1XNPc0lrY7rW8VzwzvF41paS2kwjtFjSHEHhJJKF0hxtWjg24dob1Ra1mqHauyQb9qLxy5pBj0q+q62sky99Rw0g3tMWA3JJ8FymCxEGF6Lk+P6jLzUkF3aIBO5LtIkSrobphVcKTKFJjjMFxa1xAa3YSOJN/LvRuj9F1DBPeWkPOtwEHVYQ0R4j3WM/p7XBtTp+j/wDJbfRrpE/ENqOrBjAwiIkTYk/USpwZfRDDuqPOtsCn9UzOrgIPqt7GUW1azHdcwCmQQ2QbgyePFcTV6cVGMeym1g6wvJcNWuXkkumYm/ssLCvOoEbgghJR3vTaj/EpO5hzfQgj5WtmWKOFoMDIkaW3E2AuuVx/Sd1bQajWAU3hwgOkkbt32Kp5t0tfiC0FrWhsxEzfxJ5JB2mQZjVrF/WRDQIgRcz+gWfl1Xrca53DW4+TbD4Cx8nz+rSaW02NdqMknVO0QIP7lWMuxL8KSS3tEbOB4me5INzNs5qMraKcQAJkTc3+IR8TjHDBue+NRYdrDtGG/IXOjH63PqOiSdhe8QAJ4WCbMM6qVKQpFrQ3s7TPZ2FzzSDa6KUNGHc/mSfJo+8psLmdd1ZrdMtMauwRAO5nuQMJmj6NJrGtadI4zvueKr1eldeSA1gjjDj8lIOjLR+IEbimZ8yAJ91WrO1Vz3QP35yszJcXUAc93adUNye7aIRjjzSl0AucTEz5pBr1q7aI1PNzAHny+VUzbCAva/nY/IPysWriHV6gdVsBaBsBxhbFbHFzdLQCLC4M224pAfDCEk9AWSWkEeq1Uq05AqMCClVxpHALLrvJMla1TDg80F9Fo2CDPa802knc8PhZznEnmStPGMDt1TYGtPggHVwRj6vb/ay8TT0961auI5KliKU7oMbFVireT02uJm5G3JDx2H7NuCo5VmXV1RNxNxzGxQdhhsRoNrg7hEzDENq03MLdxaYseBVgYBrhLSYNxxsU4ywfmKDznEtLHEG0FaWArh7e8bq/0yyTS0VGTGzvHgfPbyXF08W5hMFB0tbGBqz8RjS8QLD98VWwdCpWcA0Ek8AJK7PJ+hIHarn/AKG//o/ZBxrGELpei+FY9x6y+kagDsY4d5W5nHRdjqc0mwWehH3VDKMhcIcZaOfK8W5/7QWMVgusbp25HgCsZ2V6D25Eb914nv4WXcswdMgET33ss7pFlRqw9t3WBA48jCA3RqvTLOy0a27nmNgQeSLnmF6ymSPqYLd45KlkmROpEOeYP5Rv5rVzB0Uz3wEHC0sWWuvtyWlTr31RPJCzbL7627H6vHmllBaTpfblf2QaNPMHch7oJcrjsKzhMeKq4lgaQG8kF7LsYbNtABkqNWvrdPp4KGX0dQdPGB+q0KWAZ3+qCWEwBc0GYnhCuswmnjPkiU0aECppKQCSBygVCjOQKiAFQwqVSorNcqnUQVq11QxDVpQqOLsgo9YnFRU61a6TaqAldq5PMWdXUPqPBdPVqyFi5xhi5mqPp+EHXdDs062joJ7VP/tO3obLoAvKejGb9RXaTtMOH9J3XqzDNxsdj3FBHE4YVGOY7Zwg/deUZvlLqNZzXcD68j5r10BZHSTo4azQ8DtCB4g7fvvQZvQOo3qywNAeLyB2nN7z3LsKdL325TyK5rJssFCCTcXaBwJ4OPMQulbUm42N0Bestt9uSz8TRM+KuBPCAGGpEbo8J0igQCHWoB4gqcqSCs3L2CbSCIM8iuPzXLzQqRw3aeYXdKlm+XCtTj+YXb48vNBhYDEdY2+43+6M6gCbrFw1Q0n+xH6LcbUBuEFjDMDbBXaJVOkrlO3igu0yjNKp03K0woCpJBMgTkMtkopQ+PkfgqClWYPzD3+yp1GD849HfZGx4MSCBEkyXCbbCFn4yrT0t1OIJMtDS/tbgB/ZJDdjI5oJkD87fR32WZjKbTvUb6P/AMVcblL3yQ/aLMqahtcSe/nzQMdkRc0lxeBw6shpA/qnigxK2Hb/AMZn9tT/AAUG0Wn/AN5n9tX/AAVqp0e6tsmsXlriRqbMtB+mo0xImb2VDLcypVKxa9tNhgw2XgOImdFvC2/iguU8G3/is9Kn+KLVywy5hEwS0xtaQUz6wbADWSJkt1HfaQ4W/wBLQxeKmrUBNtb/AGcUHm+Z4M0KpB4H24L0foRmRr0NBu6l/wBvD0uFgZ9lIcNZ/lIDhsYOx8JgT3qpkOdjC12xs0wRa7TBgkbuBlUeqsYAP3ccLd6Z9a0D/cd6AypqAIMgiR4G4hGFE8kGccGdUBXqNLSEUUjyT9UeXwoGSUxSPL4SNE8vhUQBUoWLnHSWnhzp+p9rDYSJEn7K/lGZNxFIPbvs4ciEGXn/AEj/AA5LWtl3M7CeQ4ofRjpH17iyoZcbtPy1H6W5L11LW0dumPVvEeW/quAwdY0qgIMEGR5bIPXIUKlWFXyrMBXpB432cOTuKsVmWnkg5nP8BfrBx+rx5oGVvP0+i08wzWm0Fv1EiI4eqrYd4jsCAePE+JQXqZjbdGYq9IK0wIDUlcpqmxW6aA4TJApIHKHx8j8FEch8fI/BUGVmcDSSSAJP0ki0OueFwFyeDruJFQ7tixuA0SGt8Iv4ldL0jxAZRMjVNtMuE8bFux5HxXMU30y3sPNPTbTWBA7h1jQQbcSAqNirVZ1ZrNse0N/7pA8OHcufqdLGAxrcZFoljoA37Lok8J4JjUrhpbTayrSdOvQ9lSecaDrHouWxNJoJADqTjIGtriC295ABbO0HZBqZv0qJboaXPYRJLyO1O92hpHHcmYXPOxdIkfwTPPrnNE8wNJI9UDrZsbwfO26DNzAPG258ufBB2mS4sVqY0zqEhw1OeQOEudcjddHjcUylXfqI1Go/vABcYJHcbHxXF5G99Ck4uDm6rskFpIuSQCLX0+KJnrnvxlburVAIH/yOUHQZhjA6WjYgt7y07Arh8bTNKoQeB9uBW/mRq4drdbC17mh1/mOa5iu9z3EmSTxKo9S6B5z1tHq3HtUxbvYfsflddUHaPivFujWanD1muHA3HMHcei9pLwbjY3CgQCYhSChimOLHBhh0dk9/BUBxGY06RAqOAJ2HHxjkrq8dzLE1BVOsmZvO8969E6HZz19HS49umAPFvA+W3og5jp5lbqdbUPoc1unu0ta0j290LoZnnU1dLz2HwHd3J3ku/wA9ysYikWHeAWnk4C3rsvKa2GNKoQRBBgqD2NefdLMj6qpqYOw+7e48W/vmuk6JZv11LQ49qmPVvD029Fp5nl4r0iw+LTycNvsqOK6KZv1NSHHsus7u5HyXfLzGrhHU6hBEEGD4ruejuOL6Wl27Nu8cPRBh9IMtNOpI+l12/qPJCyytFiutzHBiqwt47jxXI/hy10cig3KRVpipYQyAtBlvFAVghGYUBqNTQWGpJmp0EnKEfB+CplRH6H4KgzMaCYY0iXB1izUDaB4GT79y4jM6JpntO6zSKl+rcwxTgGfE7DvK9BrUQ7fcbb7EjULdyysZlXW0hrP8YbVJcHaSXdkuHcT6qjzLFYckXYSZMAAgkgCwP5RLSTbdY9WnVabF4PIOcTtPDuv5r0DNujFWoOyRqHW6Tq2Jjqz4SJjvWc/onW1g2gOsdezRQYGjnaq1p/6O9BzmBfiSBeo6YjusSLkcpWk01iAwl7CdPaBcDLtem7WyAS0haeCyesyziACaJdDpnsuFe45uIPnZSyzLKjTNZ8GAXEFxJe2o8kjTtLS1ALAdF6vV02kl5frdLmuDgHQZeXX2I32uu0w+RU6VZ9SJe57jJ4S4mG/dUcozAOqvBJJqOcZPENjqxf8ApkeS6CqO07xPyoMTpNkv4mlYdthlveDuP3yWbk/QGm0asR2if5AbCeZG59l1/UHkpCieSDx7OcgdQrOZymDzG4PovTcidU/iB4OkPJYTyO4HdPyrmIyZlRwc9motECdvMcVfg8h6BAMKQCmAeQ9ApAHkPQIOE6dZFfrmizrP/wCbgfP9Fz/R7MXYes1w4G45jiF6viKGtha4Agjk0+BgrzfNBUoVC0tp9k/8Gl5H6UHpTaocA5tw4AjwIC5Hppkk/wAVo3s/x4Hz/RWOiWdmpNOoRJu2wAsI0gDawHoukr0Q9pa64cIKDzroxXNPEM/5gD3g7hejYfEB7GubEOAI34+a5fBdHtFcF2zXCO+9lt5VDGhg24II5llrHO1ljTznV5GzlHDuDSNLWiOWr7rTIlVhhL9yA4qCJsBBM34AnmsXFMZUqS08L9/eFoY3C9mW7NbUkeLHX9VhUCQ5BpU2htmo9NqgxsiQj02KibWorAnY1TCCTQnSCSCRUVJMQoBOjkfX/SC9o5H1H2R3BMKE72HNBU6pp4H1H2VauxvJ39w/xWk7SNhPif0Cr1Ht/I33+6KxqtJn5Xf3D/FQ/DMP8rvN7f8AFar3sO7dPe0z7FVcRgiBqB1N5jh3EcERgVurpVLNfIIIIe3y/kXVYbFCq0PH8145HiFgY/CagDxCfDVKlKk4NO5nvHOPZB0FZxNXSOJ9FcdSaBJ2Alc/h8zNMvnSP4r7u33Chiuk7QDqf2eOzRHiUFiviqur+GW3MBpDRH/UeCsYeq9t6tQPP5KbBpnkah/SFnYzpFhWzTpHXVe0mm1rXVHHcBwgXEjfuVdlPFB9KpVaW0g8FzGg1KxABIJYyQxs6ZMnfZUdFgW1Xt1VQKRIcBTEPc2/Zc5/0k72Ai4us/pBnD8GwOcHPFgCynJJjZwAhk81oUcyY76XDva4Fh9HAQfJCzTMezpEjWDqnlsQgB0ex1Ws57qjmaSwFrGthzZInUTdD6UZR1rNYHabv3t/1+qs5LQIc4kESy3KA4LUhQcJlOWvDgRaDv3hdzRqagD6+KpVsNpNtuCNhDCoO+lJB5FVaFAq+zdIM8PUfdQQKQUi3w9QqVfEmYZp8dbJ8hKC6B8H4Kw8TgtLrbbjwWzhHEi8TBBgg8O4psVSkeCCjhWxY/s8lbBVMPurLLqggKI0KDQitCBwknSQOkkkgTW89goVHSiE2hQIUFd7UF7Fbc1CcxUUX01Ck8sMjzHAjkVcdTQnUlAHE5cZBa0w7hBlp4gobcC78rv7T9loaJL2niSR4gk/Eqs2iiuM6a5LihULqFKpUDzDRTF9RJ+qbNFx2jyWb0RyPEYHEVTjsO/EVS1hYWsdVp0w8GWtqFsahAmF1vSK9bSeAlt7SZBgcDt7Ktl9WlrHW02VLAAloLwJtB3Lf6eHBEbPRlpcx7nUnU3BwbLmFry2AYmJLZm2ytVs2pMfBjk59oF7NnjdZLs0aHhtINps6xurTpZJ1ADW7YH+kSeawMLi8RVLuqw760VHxUfT6mmBqMBoqlsiOIBmUHf18YxtnOHgTJ/t3WTis1DyG0ohpkkgWPAAcFh5xSxHVNGIqU8NSqVGMcKDdT7me1WMNaLb347rXp4dlJgaxsNAsNz4k7knmqJdHMe6rXrBxcdDALiGghwsOa6CFm5LUkvFvpnv3AWmoIuZKdrQNk6dUMknATwgiGqhjMNDpHH54hXqlUNuVSq4rVbggjh3ltwlVrF26IGykKSAVOmrdOnCTGooCBgFMJoUgEDpk6SCTP0UtP7gqLePh9lM/dZ1Taf3BTOZy+E2vu+U4f3fKAZCiWorwoKoEWKBpKwp9XHCUAqNN0gl3kSboJcRxPqVbbMkkTysoGnq3F+cfKisTOsvxFR+qi9wttrc0SDaw3BBhUK2UYuLPcTIMdfUaBYgyW3I/pEeIXRvpQbqJYqMvBZRUb2qtWrUqd1RzaYHBrWAxbmbrQLXcinNNL8Mfy+yIrYvBCq0sq09bDuCJH+vFYmCyCvh9TKY1UGkdUH1C57W8RMbC8C9gLrpPwp/KfRP+GJ/lPogzsspVKbnOeABpgR/zD9JWxrETwVL8DBuIRTSt3IDsqg7IoCqMt5K04mLNPogcuhVq2M/L6pqlJ7twVAYN3IoAGTup06Ksfh43CmGoBtYiigeRSDVaj9+SaoAonkVIUjyRgP3BSj9wVKBFsJIxb+4QnNhWhkkklUSbx8Pspnj5/ohtKI77rOqEkkktIk/fyHwoqT/ALfCioHbupF0mDzsot3UzaT6fdFQIKf6fH4SD0he3HgghVG3gh6UdwmPBR6s8kASEWo+8Ha3iLJOpGFNzbye74QVqlMg7ojWabnfgPupB5/fPmk29j5eKBn3AJ71Aojm2A8flN1R5FBUqMU8Q3teQ+AjuoGNkqrb+Q+EQJmFP7KMynpuRZTAH9PumeBHDylRTVbgRzKgAiEWHml1Z5KiICP+/wD6ofVFTa6f33Qpog/f0+E4YUqm/p8KQHh6qhgCN09Q7eaZwtw9Ux2HmoIpJJLSEpNeopKCVu9K3eop0UnFMkkiHCkXg8PdQSQSkcvdLUOXuopIJPdKjKSSBFykXzuPdRSQPI5e6aRy90kkCe+Y7lGVJJA2opy4Hce6SSBSOXunkcvcpkkDud5KKdJAg5JJJBMu7vdNI5e6ikglI5e6TnKKSBJJJKj/2Q==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6" name="AutoShape 20" descr="data:image/jpeg;base64,/9j/4AAQSkZJRgABAQAAAQABAAD/2wCEAAkGBhQQEBUUEBQWFBQSFBUXFBUVFBUVFBcVFBQVFRUUFBQXHCYeFxkjGRcUHy8gIycpLCwsFR4xNTAqNSYrLCkBCQoKDgwOFw8PFCkcFBgpKSkpKSkpKSkpKSkpKSksKSkpKSkpKSwpKSkpKSkpKSksKSksLCwpKSkpLCkpKSwpLP/AABEIAMwA+AMBIgACEQEDEQH/xAAbAAABBQEBAAAAAAAAAAAAAAADAAECBAUGB//EAD4QAAEDAgQCCQIEBgAFBQAAAAEAAhEDIQQFEjFBUQYTImFxgZGhsTLRFFLB8CNCYpLS4VNygrLxB0NjosL/xAAXAQEBAQEAAAAAAAAAAAAAAAAAAQID/8QAGBEBAQEBAQAAAAAAAAAAAAAAABEBQSH/2gAMAwEAAhEDEQA/APZkkky6MkkSkVElA8pShkpi9ATUlqQDVUeuQWS5NrVY1lF1eEFvUn1rPdikwxKDQ1ptapjEJjXQXusT61n/AIhI4pBf1pa1njFKQxKC/rT6lRGIRG1kFrUlKB1qdtRAdJCD1LUgmkoynlA6dRlOgdJJJAkkkkCShJFoDdTQEtKFUdG9vGyi/G1rxTtwkFZuMxFWqRLYidu/mir/AFwJgEE8pE+ijVJG9vFQyrC6Zq1LBoMfqf0Rs5qdljhsT8if0SinUqKTaDzfSfRKjmVKjeqe1wGkm3kFTwWeYurVaRS/huI/kMaCbnX4IC1K0GNjxlRAJEgEjmAUfpPiGhzAI1Xnnp4T5/qrVJrm4M6AS5zSQBvLuXkVKMarVtKDTxeow2XH+kE/CpYrB141VKb2gd1h4wtnoZhYc955Bo8zJ+AqgLcYAYcdJG4cCD6FGdWnbbmuezDFl9eo47F7o8JgewR8BiSezw3Co1iXH6QSBuQCVDq3/ld/afstXC1/w+DfVi4DnCfRs+aj0YzypitZe1rQzTGmbkzzPcs1WYXkGDIPI2KNRl2wJ8Lqq+t1lao47F5jwBgewXR4GmKLW6rOqOA8zsFaMtx0/Vbxt8p6VTV9Nx3X+FW6VVNNWPzAO9BH6LSylhZgiWglzg9wA3JNhHkAlAm1kaSNxE87IGT4KpraajSIvcckXM8RqxAYOAaPNx/8JQaSBsfRSa5EzYP0taxpN7xwAHH1U8vploJcI8eXFSgLawmJE8pE+ik6u0WLgDyJAWV0ZqGrWqVD3n+90/AUcfhaz6z3dW7TMA9wEA+3uqNduIadnD1CNCw8spE1mgiINwe5bWPrQ5rR3k/CCcJg6eKJTOppHGFUqVhh6d7vd7n7BSiwkqmAe5wJduTKS0i2pPfppkjeCR48FAqvXzB7bNAPjP3U1SwGLqucA4W4mIhQxdacQKbRJLQSRw3ufL5CapmFUiAADzj7rJp4p+He8wHufBLnTMcrFSDfzCgHs0B4YOMxJHLdAzdobhd5FMNvziGrnsGDUe99Tdxn/wAeyJmWcObTNFoaWlpBMGRN7X3CQNisme6j1xcHamtdpAMgOj4lXMnzisarKOhpYGgEgEFoDd5mN1n5b0lqUGBpAe1otMgjukcFPE9OKkfw6TQeZJPtZPQukuGbTrjq93gTeYc5xAN+a1ek+Z1MLRpig0lxOmzC+GtbvA8lyeExrjUdWqnU6Q6XbSNhA4bWCO//ANRcRNqdL0f/AJJB03RXMa9em84lkAEBpLdGoX1Ag8Ba/elgcS2lhK1Vphs1XNPc0lrY7rW8VzwzvF41paS2kwjtFjSHEHhJJKF0hxtWjg24dob1Ra1mqHauyQb9qLxy5pBj0q+q62sky99Rw0g3tMWA3JJ8FymCxEGF6Lk+P6jLzUkF3aIBO5LtIkSrobphVcKTKFJjjMFxa1xAa3YSOJN/LvRuj9F1DBPeWkPOtwEHVYQ0R4j3WM/p7XBtTp+j/wDJbfRrpE/ENqOrBjAwiIkTYk/USpwZfRDDuqPOtsCn9UzOrgIPqt7GUW1azHdcwCmQQ2QbgyePFcTV6cVGMeym1g6wvJcNWuXkkumYm/ssLCvOoEbgghJR3vTaj/EpO5hzfQgj5WtmWKOFoMDIkaW3E2AuuVx/Sd1bQajWAU3hwgOkkbt32Kp5t0tfiC0FrWhsxEzfxJ5JB2mQZjVrF/WRDQIgRcz+gWfl1Xrca53DW4+TbD4Cx8nz+rSaW02NdqMknVO0QIP7lWMuxL8KSS3tEbOB4me5INzNs5qMraKcQAJkTc3+IR8TjHDBue+NRYdrDtGG/IXOjH63PqOiSdhe8QAJ4WCbMM6qVKQpFrQ3s7TPZ2FzzSDa6KUNGHc/mSfJo+8psLmdd1ZrdMtMauwRAO5nuQMJmj6NJrGtadI4zvueKr1eldeSA1gjjDj8lIOjLR+IEbimZ8yAJ91WrO1Vz3QP35yszJcXUAc93adUNye7aIRjjzSl0AucTEz5pBr1q7aI1PNzAHny+VUzbCAva/nY/IPysWriHV6gdVsBaBsBxhbFbHFzdLQCLC4M224pAfDCEk9AWSWkEeq1Uq05AqMCClVxpHALLrvJMla1TDg80F9Fo2CDPa802knc8PhZznEnmStPGMDt1TYGtPggHVwRj6vb/ay8TT0961auI5KliKU7oMbFVireT02uJm5G3JDx2H7NuCo5VmXV1RNxNxzGxQdhhsRoNrg7hEzDENq03MLdxaYseBVgYBrhLSYNxxsU4ywfmKDznEtLHEG0FaWArh7e8bq/0yyTS0VGTGzvHgfPbyXF08W5hMFB0tbGBqz8RjS8QLD98VWwdCpWcA0Ek8AJK7PJ+hIHarn/AKG//o/ZBxrGELpei+FY9x6y+kagDsY4d5W5nHRdjqc0mwWehH3VDKMhcIcZaOfK8W5/7QWMVgusbp25HgCsZ2V6D25Eb914nv4WXcswdMgET33ss7pFlRqw9t3WBA48jCA3RqvTLOy0a27nmNgQeSLnmF6ymSPqYLd45KlkmROpEOeYP5Rv5rVzB0Uz3wEHC0sWWuvtyWlTr31RPJCzbL7627H6vHmllBaTpfblf2QaNPMHch7oJcrjsKzhMeKq4lgaQG8kF7LsYbNtABkqNWvrdPp4KGX0dQdPGB+q0KWAZ3+qCWEwBc0GYnhCuswmnjPkiU0aECppKQCSBygVCjOQKiAFQwqVSorNcqnUQVq11QxDVpQqOLsgo9YnFRU61a6TaqAldq5PMWdXUPqPBdPVqyFi5xhi5mqPp+EHXdDs062joJ7VP/tO3obLoAvKejGb9RXaTtMOH9J3XqzDNxsdj3FBHE4YVGOY7Zwg/deUZvlLqNZzXcD68j5r10BZHSTo4azQ8DtCB4g7fvvQZvQOo3qywNAeLyB2nN7z3LsKdL325TyK5rJssFCCTcXaBwJ4OPMQulbUm42N0Bestt9uSz8TRM+KuBPCAGGpEbo8J0igQCHWoB4gqcqSCs3L2CbSCIM8iuPzXLzQqRw3aeYXdKlm+XCtTj+YXb48vNBhYDEdY2+43+6M6gCbrFw1Q0n+xH6LcbUBuEFjDMDbBXaJVOkrlO3igu0yjNKp03K0woCpJBMgTkMtkopQ+PkfgqClWYPzD3+yp1GD849HfZGx4MSCBEkyXCbbCFn4yrT0t1OIJMtDS/tbgB/ZJDdjI5oJkD87fR32WZjKbTvUb6P/AMVcblL3yQ/aLMqahtcSe/nzQMdkRc0lxeBw6shpA/qnigxK2Hb/AMZn9tT/AAUG0Wn/AN5n9tX/AAVqp0e6tsmsXlriRqbMtB+mo0xImb2VDLcypVKxa9tNhgw2XgOImdFvC2/iguU8G3/is9Kn+KLVywy5hEwS0xtaQUz6wbADWSJkt1HfaQ4W/wBLQxeKmrUBNtb/AGcUHm+Z4M0KpB4H24L0foRmRr0NBu6l/wBvD0uFgZ9lIcNZ/lIDhsYOx8JgT3qpkOdjC12xs0wRa7TBgkbuBlUeqsYAP3ccLd6Z9a0D/cd6AypqAIMgiR4G4hGFE8kGccGdUBXqNLSEUUjyT9UeXwoGSUxSPL4SNE8vhUQBUoWLnHSWnhzp+p9rDYSJEn7K/lGZNxFIPbvs4ciEGXn/AEj/AA5LWtl3M7CeQ4ofRjpH17iyoZcbtPy1H6W5L11LW0dumPVvEeW/quAwdY0qgIMEGR5bIPXIUKlWFXyrMBXpB432cOTuKsVmWnkg5nP8BfrBx+rx5oGVvP0+i08wzWm0Fv1EiI4eqrYd4jsCAePE+JQXqZjbdGYq9IK0wIDUlcpqmxW6aA4TJApIHKHx8j8FEch8fI/BUGVmcDSSSAJP0ki0OueFwFyeDruJFQ7tixuA0SGt8Iv4ldL0jxAZRMjVNtMuE8bFux5HxXMU30y3sPNPTbTWBA7h1jQQbcSAqNirVZ1ZrNse0N/7pA8OHcufqdLGAxrcZFoljoA37Lok8J4JjUrhpbTayrSdOvQ9lSecaDrHouWxNJoJADqTjIGtriC295ABbO0HZBqZv0qJboaXPYRJLyO1O92hpHHcmYXPOxdIkfwTPPrnNE8wNJI9UDrZsbwfO26DNzAPG258ufBB2mS4sVqY0zqEhw1OeQOEudcjddHjcUylXfqI1Go/vABcYJHcbHxXF5G99Ck4uDm6rskFpIuSQCLX0+KJnrnvxlburVAIH/yOUHQZhjA6WjYgt7y07Arh8bTNKoQeB9uBW/mRq4drdbC17mh1/mOa5iu9z3EmSTxKo9S6B5z1tHq3HtUxbvYfsflddUHaPivFujWanD1muHA3HMHcei9pLwbjY3CgQCYhSChimOLHBhh0dk9/BUBxGY06RAqOAJ2HHxjkrq8dzLE1BVOsmZvO8969E6HZz19HS49umAPFvA+W3og5jp5lbqdbUPoc1unu0ta0j290LoZnnU1dLz2HwHd3J3ku/wA9ysYikWHeAWnk4C3rsvKa2GNKoQRBBgqD2NefdLMj6qpqYOw+7e48W/vmuk6JZv11LQ49qmPVvD029Fp5nl4r0iw+LTycNvsqOK6KZv1NSHHsus7u5HyXfLzGrhHU6hBEEGD4ruejuOL6Wl27Nu8cPRBh9IMtNOpI+l12/qPJCyytFiutzHBiqwt47jxXI/hy10cig3KRVpipYQyAtBlvFAVghGYUBqNTQWGpJmp0EnKEfB+CplRH6H4KgzMaCYY0iXB1izUDaB4GT79y4jM6JpntO6zSKl+rcwxTgGfE7DvK9BrUQ7fcbb7EjULdyysZlXW0hrP8YbVJcHaSXdkuHcT6qjzLFYckXYSZMAAgkgCwP5RLSTbdY9WnVabF4PIOcTtPDuv5r0DNujFWoOyRqHW6Tq2Jjqz4SJjvWc/onW1g2gOsdezRQYGjnaq1p/6O9BzmBfiSBeo6YjusSLkcpWk01iAwl7CdPaBcDLtem7WyAS0haeCyesyziACaJdDpnsuFe45uIPnZSyzLKjTNZ8GAXEFxJe2o8kjTtLS1ALAdF6vV02kl5frdLmuDgHQZeXX2I32uu0w+RU6VZ9SJe57jJ4S4mG/dUcozAOqvBJJqOcZPENjqxf8ApkeS6CqO07xPyoMTpNkv4mlYdthlveDuP3yWbk/QGm0asR2if5AbCeZG59l1/UHkpCieSDx7OcgdQrOZymDzG4PovTcidU/iB4OkPJYTyO4HdPyrmIyZlRwc9motECdvMcVfg8h6BAMKQCmAeQ9ApAHkPQIOE6dZFfrmizrP/wCbgfP9Fz/R7MXYes1w4G45jiF6viKGtha4Agjk0+BgrzfNBUoVC0tp9k/8Gl5H6UHpTaocA5tw4AjwIC5Hppkk/wAVo3s/x4Hz/RWOiWdmpNOoRJu2wAsI0gDawHoukr0Q9pa64cIKDzroxXNPEM/5gD3g7hejYfEB7GubEOAI34+a5fBdHtFcF2zXCO+9lt5VDGhg24II5llrHO1ljTznV5GzlHDuDSNLWiOWr7rTIlVhhL9yA4qCJsBBM34AnmsXFMZUqS08L9/eFoY3C9mW7NbUkeLHX9VhUCQ5BpU2htmo9NqgxsiQj02KibWorAnY1TCCTQnSCSCRUVJMQoBOjkfX/SC9o5H1H2R3BMKE72HNBU6pp4H1H2VauxvJ39w/xWk7SNhPif0Cr1Ht/I33+6KxqtJn5Xf3D/FQ/DMP8rvN7f8AFar3sO7dPe0z7FVcRgiBqB1N5jh3EcERgVurpVLNfIIIIe3y/kXVYbFCq0PH8145HiFgY/CagDxCfDVKlKk4NO5nvHOPZB0FZxNXSOJ9FcdSaBJ2Alc/h8zNMvnSP4r7u33Chiuk7QDqf2eOzRHiUFiviqur+GW3MBpDRH/UeCsYeq9t6tQPP5KbBpnkah/SFnYzpFhWzTpHXVe0mm1rXVHHcBwgXEjfuVdlPFB9KpVaW0g8FzGg1KxABIJYyQxs6ZMnfZUdFgW1Xt1VQKRIcBTEPc2/Zc5/0k72Ai4us/pBnD8GwOcHPFgCynJJjZwAhk81oUcyY76XDva4Fh9HAQfJCzTMezpEjWDqnlsQgB0ex1Ws57qjmaSwFrGthzZInUTdD6UZR1rNYHabv3t/1+qs5LQIc4kESy3KA4LUhQcJlOWvDgRaDv3hdzRqagD6+KpVsNpNtuCNhDCoO+lJB5FVaFAq+zdIM8PUfdQQKQUi3w9QqVfEmYZp8dbJ8hKC6B8H4Kw8TgtLrbbjwWzhHEi8TBBgg8O4psVSkeCCjhWxY/s8lbBVMPurLLqggKI0KDQitCBwknSQOkkkgTW89goVHSiE2hQIUFd7UF7Fbc1CcxUUX01Ck8sMjzHAjkVcdTQnUlAHE5cZBa0w7hBlp4gobcC78rv7T9loaJL2niSR4gk/Eqs2iiuM6a5LihULqFKpUDzDRTF9RJ+qbNFx2jyWb0RyPEYHEVTjsO/EVS1hYWsdVp0w8GWtqFsahAmF1vSK9bSeAlt7SZBgcDt7Ktl9WlrHW02VLAAloLwJtB3Lf6eHBEbPRlpcx7nUnU3BwbLmFry2AYmJLZm2ytVs2pMfBjk59oF7NnjdZLs0aHhtINps6xurTpZJ1ADW7YH+kSeawMLi8RVLuqw760VHxUfT6mmBqMBoqlsiOIBmUHf18YxtnOHgTJ/t3WTis1DyG0ohpkkgWPAAcFh5xSxHVNGIqU8NSqVGMcKDdT7me1WMNaLb347rXp4dlJgaxsNAsNz4k7knmqJdHMe6rXrBxcdDALiGghwsOa6CFm5LUkvFvpnv3AWmoIuZKdrQNk6dUMknATwgiGqhjMNDpHH54hXqlUNuVSq4rVbggjh3ltwlVrF26IGykKSAVOmrdOnCTGooCBgFMJoUgEDpk6SCTP0UtP7gqLePh9lM/dZ1Taf3BTOZy+E2vu+U4f3fKAZCiWorwoKoEWKBpKwp9XHCUAqNN0gl3kSboJcRxPqVbbMkkTysoGnq3F+cfKisTOsvxFR+qi9wttrc0SDaw3BBhUK2UYuLPcTIMdfUaBYgyW3I/pEeIXRvpQbqJYqMvBZRUb2qtWrUqd1RzaYHBrWAxbmbrQLXcinNNL8Mfy+yIrYvBCq0sq09bDuCJH+vFYmCyCvh9TKY1UGkdUH1C57W8RMbC8C9gLrpPwp/KfRP+GJ/lPogzsspVKbnOeABpgR/zD9JWxrETwVL8DBuIRTSt3IDsqg7IoCqMt5K04mLNPogcuhVq2M/L6pqlJ7twVAYN3IoAGTup06Ksfh43CmGoBtYiigeRSDVaj9+SaoAonkVIUjyRgP3BSj9wVKBFsJIxb+4QnNhWhkkklUSbx8Pspnj5/ohtKI77rOqEkkktIk/fyHwoqT/ALfCioHbupF0mDzsot3UzaT6fdFQIKf6fH4SD0he3HgghVG3gh6UdwmPBR6s8kASEWo+8Ha3iLJOpGFNzbye74QVqlMg7ojWabnfgPupB5/fPmk29j5eKBn3AJ71Aojm2A8flN1R5FBUqMU8Q3teQ+AjuoGNkqrb+Q+EQJmFP7KMynpuRZTAH9PumeBHDylRTVbgRzKgAiEWHml1Z5KiICP+/wD6ofVFTa6f33Qpog/f0+E4YUqm/p8KQHh6qhgCN09Q7eaZwtw9Ux2HmoIpJJLSEpNeopKCVu9K3eop0UnFMkkiHCkXg8PdQSQSkcvdLUOXuopIJPdKjKSSBFykXzuPdRSQPI5e6aRy90kkCe+Y7lGVJJA2opy4Hce6SSBSOXunkcvcpkkDud5KKdJAg5JJJBMu7vdNI5e6ikglI5e6TnKKSBJJJKj/2Q=="/>
          <p:cNvSpPr>
            <a:spLocks noChangeAspect="1" noChangeArrowheads="1"/>
          </p:cNvSpPr>
          <p:nvPr/>
        </p:nvSpPr>
        <p:spPr bwMode="auto">
          <a:xfrm>
            <a:off x="460375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7" name="object 2"/>
          <p:cNvSpPr>
            <a:spLocks/>
          </p:cNvSpPr>
          <p:nvPr/>
        </p:nvSpPr>
        <p:spPr bwMode="auto">
          <a:xfrm>
            <a:off x="0" y="0"/>
            <a:ext cx="9144000" cy="720725"/>
          </a:xfrm>
          <a:custGeom>
            <a:avLst/>
            <a:gdLst>
              <a:gd name="T0" fmla="*/ 0 w 10692130"/>
              <a:gd name="T1" fmla="*/ 0 h 7560309"/>
              <a:gd name="T2" fmla="*/ 9382 w 10692130"/>
              <a:gd name="T3" fmla="*/ 0 h 7560309"/>
              <a:gd name="T4" fmla="*/ 9382 w 10692130"/>
              <a:gd name="T5" fmla="*/ 0 h 7560309"/>
              <a:gd name="T6" fmla="*/ 0 w 10692130"/>
              <a:gd name="T7" fmla="*/ 0 h 7560309"/>
              <a:gd name="T8" fmla="*/ 0 w 10692130"/>
              <a:gd name="T9" fmla="*/ 0 h 756030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692130"/>
              <a:gd name="T16" fmla="*/ 0 h 7560309"/>
              <a:gd name="T17" fmla="*/ 10692130 w 10692130"/>
              <a:gd name="T18" fmla="*/ 7560309 h 756030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692130" h="7560309">
                <a:moveTo>
                  <a:pt x="0" y="7560056"/>
                </a:moveTo>
                <a:lnTo>
                  <a:pt x="10692003" y="7560056"/>
                </a:lnTo>
                <a:lnTo>
                  <a:pt x="10692003" y="0"/>
                </a:lnTo>
                <a:lnTo>
                  <a:pt x="0" y="0"/>
                </a:lnTo>
                <a:lnTo>
                  <a:pt x="0" y="7560056"/>
                </a:lnTo>
                <a:close/>
              </a:path>
            </a:pathLst>
          </a:custGeom>
          <a:solidFill>
            <a:srgbClr val="E95C0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0" y="0"/>
            <a:ext cx="9144000" cy="712788"/>
          </a:xfrm>
          <a:prstGeom prst="rect">
            <a:avLst/>
          </a:prstGeom>
        </p:spPr>
        <p:txBody>
          <a:bodyPr anchor="ctr"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 cap="all" baseline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1600" dirty="0" smtClean="0">
                <a:latin typeface="LetoSans Bold" panose="02000803000000000000" pitchFamily="50" charset="0"/>
              </a:rPr>
              <a:t>ФОТООТЧЕТ РАБОТЫ общественной комиссии по приемке </a:t>
            </a:r>
            <a:br>
              <a:rPr lang="ru-RU" sz="1600" dirty="0" smtClean="0">
                <a:latin typeface="LetoSans Bold" panose="02000803000000000000" pitchFamily="50" charset="0"/>
              </a:rPr>
            </a:br>
            <a:r>
              <a:rPr lang="ru-RU" sz="1600" dirty="0" smtClean="0">
                <a:latin typeface="LetoSans Bold" panose="02000803000000000000" pitchFamily="50" charset="0"/>
              </a:rPr>
              <a:t>дворовой территории</a:t>
            </a:r>
            <a:r>
              <a:rPr lang="en-US" sz="1600" dirty="0" smtClean="0">
                <a:latin typeface="LetoSans Bold" panose="02000803000000000000" pitchFamily="50" charset="0"/>
              </a:rPr>
              <a:t>:</a:t>
            </a:r>
            <a:r>
              <a:rPr lang="ru-RU" sz="1600" dirty="0" smtClean="0">
                <a:latin typeface="LetoSans Bold" panose="02000803000000000000" pitchFamily="50" charset="0"/>
              </a:rPr>
              <a:t>д.горка муравьевская, ул. 70 лет октября, 11, 11А</a:t>
            </a:r>
          </a:p>
        </p:txBody>
      </p:sp>
      <p:sp>
        <p:nvSpPr>
          <p:cNvPr id="10249" name="Номер слайда 2"/>
          <p:cNvSpPr txBox="1">
            <a:spLocks/>
          </p:cNvSpPr>
          <p:nvPr/>
        </p:nvSpPr>
        <p:spPr bwMode="auto">
          <a:xfrm>
            <a:off x="8459788" y="6394450"/>
            <a:ext cx="684212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>
              <a:solidFill>
                <a:srgbClr val="7F7F7F"/>
              </a:solidFill>
              <a:latin typeface="Arial Narrow" panose="020B0606020202030204" pitchFamily="34" charset="0"/>
            </a:endParaRPr>
          </a:p>
        </p:txBody>
      </p:sp>
      <p:pic>
        <p:nvPicPr>
          <p:cNvPr id="10250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276975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431800" y="3487738"/>
            <a:ext cx="4140200" cy="2506662"/>
          </a:xfrm>
          <a:prstGeom prst="rect">
            <a:avLst/>
          </a:prstGeom>
          <a:solidFill>
            <a:schemeClr val="bg1"/>
          </a:solidFill>
          <a:ln>
            <a:solidFill>
              <a:srgbClr val="E95C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4572000" y="3487738"/>
            <a:ext cx="4140200" cy="2506662"/>
          </a:xfrm>
          <a:prstGeom prst="rect">
            <a:avLst/>
          </a:prstGeom>
          <a:solidFill>
            <a:schemeClr val="bg1"/>
          </a:solidFill>
          <a:ln>
            <a:solidFill>
              <a:srgbClr val="E95C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431800" y="3035300"/>
            <a:ext cx="4140200" cy="712788"/>
          </a:xfrm>
          <a:prstGeom prst="rect">
            <a:avLst/>
          </a:prstGeom>
        </p:spPr>
        <p:txBody>
          <a:bodyPr anchor="ctr"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 cap="all" baseline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1000" dirty="0" smtClean="0">
                <a:solidFill>
                  <a:srgbClr val="E95C0C"/>
                </a:solidFill>
                <a:latin typeface="LetoSans Bold" panose="02000803000000000000" pitchFamily="50" charset="0"/>
              </a:rPr>
              <a:t>01.07.2018</a:t>
            </a:r>
            <a:endParaRPr lang="ru-RU" sz="1000" dirty="0">
              <a:solidFill>
                <a:srgbClr val="E95C0C"/>
              </a:solidFill>
              <a:latin typeface="LetoSans Bold" panose="02000803000000000000" pitchFamily="50" charset="0"/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4587875" y="3035300"/>
            <a:ext cx="4140200" cy="712788"/>
          </a:xfrm>
          <a:prstGeom prst="rect">
            <a:avLst/>
          </a:prstGeom>
        </p:spPr>
        <p:txBody>
          <a:bodyPr anchor="ctr"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 cap="all" baseline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1000" dirty="0" smtClean="0">
                <a:solidFill>
                  <a:srgbClr val="E95C0C"/>
                </a:solidFill>
                <a:latin typeface="LetoSans Bold" panose="02000803000000000000" pitchFamily="50" charset="0"/>
              </a:rPr>
              <a:t>01.07.2018</a:t>
            </a:r>
            <a:endParaRPr lang="ru-RU" sz="1000" dirty="0">
              <a:solidFill>
                <a:srgbClr val="E95C0C"/>
              </a:solidFill>
              <a:latin typeface="LetoSans Bold" panose="02000803000000000000" pitchFamily="50" charset="0"/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465138" y="5541963"/>
            <a:ext cx="4140200" cy="712787"/>
          </a:xfrm>
          <a:prstGeom prst="rect">
            <a:avLst/>
          </a:prstGeom>
        </p:spPr>
        <p:txBody>
          <a:bodyPr anchor="ctr"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 cap="all" baseline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1000" dirty="0" smtClean="0">
                <a:solidFill>
                  <a:srgbClr val="E95C0C"/>
                </a:solidFill>
                <a:latin typeface="LetoSans Bold" panose="02000803000000000000" pitchFamily="50" charset="0"/>
              </a:rPr>
              <a:t>01.07.2018</a:t>
            </a:r>
            <a:endParaRPr lang="ru-RU" sz="1000" dirty="0">
              <a:solidFill>
                <a:srgbClr val="E95C0C"/>
              </a:solidFill>
              <a:latin typeface="LetoSans Bold" panose="02000803000000000000" pitchFamily="50" charset="0"/>
            </a:endParaRPr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4621213" y="5541963"/>
            <a:ext cx="4140200" cy="712787"/>
          </a:xfrm>
          <a:prstGeom prst="rect">
            <a:avLst/>
          </a:prstGeom>
        </p:spPr>
        <p:txBody>
          <a:bodyPr anchor="ctr"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 cap="all" baseline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1000" dirty="0" smtClean="0">
                <a:solidFill>
                  <a:srgbClr val="E95C0C"/>
                </a:solidFill>
                <a:latin typeface="LetoSans Bold" panose="02000803000000000000" pitchFamily="50" charset="0"/>
              </a:rPr>
              <a:t>01.07.2018</a:t>
            </a:r>
            <a:endParaRPr lang="ru-RU" sz="1000" dirty="0">
              <a:solidFill>
                <a:srgbClr val="E95C0C"/>
              </a:solidFill>
              <a:latin typeface="LetoSans Bold" panose="02000803000000000000" pitchFamily="5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33088</TotalTime>
  <Words>276</Words>
  <Application>Microsoft Office PowerPoint</Application>
  <PresentationFormat>Экран (4:3)</PresentationFormat>
  <Paragraphs>101</Paragraphs>
  <Slides>9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z</cp:lastModifiedBy>
  <cp:revision>1678</cp:revision>
  <cp:lastPrinted>2018-03-12T13:20:16Z</cp:lastPrinted>
  <dcterms:created xsi:type="dcterms:W3CDTF">2014-03-11T07:15:45Z</dcterms:created>
  <dcterms:modified xsi:type="dcterms:W3CDTF">2018-10-04T12:04:24Z</dcterms:modified>
</cp:coreProperties>
</file>