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1"/>
  </p:notesMasterIdLst>
  <p:handoutMasterIdLst>
    <p:handoutMasterId r:id="rId12"/>
  </p:handoutMasterIdLst>
  <p:sldIdLst>
    <p:sldId id="403" r:id="rId2"/>
    <p:sldId id="435" r:id="rId3"/>
    <p:sldId id="476" r:id="rId4"/>
    <p:sldId id="475" r:id="rId5"/>
    <p:sldId id="472" r:id="rId6"/>
    <p:sldId id="473" r:id="rId7"/>
    <p:sldId id="474" r:id="rId8"/>
    <p:sldId id="477" r:id="rId9"/>
    <p:sldId id="478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ECFF"/>
    <a:srgbClr val="99CCFF"/>
    <a:srgbClr val="E95C0C"/>
    <a:srgbClr val="0088CF"/>
    <a:srgbClr val="E30609"/>
    <a:srgbClr val="0000FF"/>
    <a:srgbClr val="00A6B7"/>
    <a:srgbClr val="9D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82" autoAdjust="0"/>
    <p:restoredTop sz="9693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97D463-40E1-4DA5-9753-939EBD9681E4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C8EB3E3-08DF-4B80-9312-38DAFE41ED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901897-913A-4BE9-B01D-346877BEDB3F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074A3D5-1C7A-4055-ACBF-53BE5FD4E5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45039E-BC51-432A-8489-1131628E43E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6B96B4-F536-4284-B3DA-4CD67675A33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FCDF94-BA81-4507-B3C3-5FA1A8F1C78D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714B9C-C5F0-4CE5-8DE6-9A7C193C84B3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DF4357-B3F7-4AC2-98D3-3BB4DA203AF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2A00DA-AB85-4126-90AC-FE37AFBA41C5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F74607-1D12-45EE-BEA7-B59DB21CEE4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26E5BB-FFE5-4662-A5C4-0C90BCF1E18F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43C687-254D-4B22-B055-4BBE7D98DE55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2505-531B-4007-ACDC-72EDAB59BAC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DB535-4864-417C-8CC1-66EB18B7BA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8695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4A00-D0F7-4B0D-867A-0D454C8AD4B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BBAC3-C567-47CF-AB9D-D077F5B80F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577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A5B3-A54F-47D7-9253-88A7D03D9D0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558AC-5BA9-4575-96B6-28A278B56A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59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743E-6F09-47CC-BA0C-64F9091AC1E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9C41-E0BA-4414-839B-790BB58998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80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86428-E477-45BF-B7BC-43198D5A980B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37FCA-5535-407D-9251-D3007CE235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96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5E43-2EF3-4C13-AA34-51A911EFBD65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986EA-56E6-4E85-B408-A37EF74B8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760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80AE-2117-4367-B9A2-16B3AD000D92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96BF-B843-4497-AAEC-6853D4B95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5827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8A7A-A67E-4D22-ABC3-49741308CE85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F032B-EDA1-4446-94B1-E98F65515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9689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D4918-C736-406E-A85C-B3504CE817E1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F701-5FEB-4E21-930B-AF41746B5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140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F544-D531-4922-BA65-1D90AC61D74F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ACCE5-369E-4008-9AE6-70E89BFD94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516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F174-C3B8-4A22-BC3D-353AC3E7AE38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5CBC7-F1F1-4837-8C28-2D010996C7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01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F5387A-B6F2-4071-B118-47BF83566C79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1E599D0-8E61-4A91-B198-DB7AC9B0BF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DF8411-02DE-4FD4-92BD-65D05774CF70}" type="slidenum">
              <a:rPr lang="ru-RU" altLang="ru-RU">
                <a:solidFill>
                  <a:srgbClr val="7F7F7F"/>
                </a:solidFill>
                <a:latin typeface="Trebuchet MS" panose="020B0603020202020204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23 июля 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общественной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 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Архангельская область    Вельский район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Деревня  </a:t>
            </a:r>
            <a:r>
              <a:rPr lang="ru-RU" altLang="ru-RU" sz="2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Игнатовка</a:t>
            </a: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улица  Центральная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Муниципальное образование «Вельский муниципальный район»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деревня </a:t>
            </a:r>
            <a:r>
              <a:rPr lang="ru-RU" sz="1600" dirty="0" err="1" smtClean="0">
                <a:latin typeface="LetoSans Bold" panose="02000803000000000000" pitchFamily="50" charset="0"/>
              </a:rPr>
              <a:t>Игнатовка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16.05.2018 № 67/153/18.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«Вельский муниципальный район»</a:t>
            </a:r>
          </a:p>
          <a:p>
            <a:r>
              <a:rPr lang="ru-RU" altLang="ru-RU"/>
              <a:t>(ИНН 2907003416)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 </a:t>
            </a:r>
            <a:r>
              <a:rPr lang="ru-RU" altLang="ru-RU"/>
              <a:t>Шерягин Виктор Георгиевич, глава МО «Вельский муниципальный район», 8(81836) 6</a:t>
            </a:r>
            <a:r>
              <a:rPr lang="en-US" altLang="ru-RU"/>
              <a:t>-</a:t>
            </a:r>
            <a:r>
              <a:rPr lang="ru-RU" altLang="ru-RU"/>
              <a:t>00</a:t>
            </a:r>
            <a:r>
              <a:rPr lang="en-US" altLang="ru-RU"/>
              <a:t>-</a:t>
            </a:r>
            <a:r>
              <a:rPr lang="ru-RU" altLang="ru-RU"/>
              <a:t>82, </a:t>
            </a:r>
            <a:r>
              <a:rPr lang="en-US" altLang="ru-RU"/>
              <a:t>movelsk@atnet.ru</a:t>
            </a:r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Скиба Николай Валерьевич , начальник УКС и экологии,8(81836)6-21-44, </a:t>
            </a:r>
            <a:r>
              <a:rPr lang="en-US" altLang="ru-RU"/>
              <a:t>arhivelsk@mail.ru</a:t>
            </a:r>
            <a:r>
              <a:rPr lang="ru-RU" altLang="ru-RU"/>
              <a:t> </a:t>
            </a:r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 ООО «Элина»</a:t>
            </a:r>
            <a:r>
              <a:rPr lang="en-US" altLang="ru-RU"/>
              <a:t> </a:t>
            </a:r>
            <a:r>
              <a:rPr lang="ru-RU" altLang="ru-RU"/>
              <a:t>(ИНН 2902049304)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Курас Татьяна Валентиновна, генеральный директор, </a:t>
            </a:r>
            <a:r>
              <a:rPr lang="en-US" altLang="ru-RU"/>
              <a:t>8 (8182)43-12-08</a:t>
            </a:r>
            <a:r>
              <a:rPr lang="ru-RU" altLang="ru-RU"/>
              <a:t>,</a:t>
            </a:r>
            <a:r>
              <a:rPr lang="en-US" altLang="ru-RU"/>
              <a:t> ksil-pomor@mail.ru</a:t>
            </a:r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Румянцев Илья Сергеевич, менеджер, </a:t>
            </a:r>
          </a:p>
          <a:p>
            <a:r>
              <a:rPr lang="en-US" altLang="ru-RU"/>
              <a:t>8 (8182)</a:t>
            </a:r>
            <a:r>
              <a:rPr lang="ru-RU" altLang="ru-RU"/>
              <a:t>24</a:t>
            </a:r>
            <a:r>
              <a:rPr lang="en-US" altLang="ru-RU"/>
              <a:t>-</a:t>
            </a:r>
            <a:r>
              <a:rPr lang="ru-RU" altLang="ru-RU"/>
              <a:t>32</a:t>
            </a:r>
            <a:r>
              <a:rPr lang="en-US" altLang="ru-RU"/>
              <a:t>-</a:t>
            </a:r>
            <a:r>
              <a:rPr lang="ru-RU" altLang="ru-RU"/>
              <a:t>82,</a:t>
            </a:r>
            <a:r>
              <a:rPr lang="en-US" altLang="ru-RU"/>
              <a:t> </a:t>
            </a:r>
            <a:r>
              <a:rPr lang="ru-RU" altLang="ru-RU"/>
              <a:t>431208</a:t>
            </a:r>
            <a:r>
              <a:rPr lang="en-US" altLang="ru-RU"/>
              <a:t>@mail.ru</a:t>
            </a:r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16.05.2018.</a:t>
            </a:r>
          </a:p>
          <a:p>
            <a:r>
              <a:rPr lang="ru-RU" altLang="ru-RU"/>
              <a:t>Окончание – 30.06.2018.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деревня </a:t>
            </a:r>
            <a:r>
              <a:rPr lang="ru-RU" sz="1600" dirty="0" err="1" smtClean="0">
                <a:latin typeface="LetoSans Bold" panose="02000803000000000000" pitchFamily="50" charset="0"/>
              </a:rPr>
              <a:t>Игнатовка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en-US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Admin\Desktop\план график Пуйское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64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деревня </a:t>
            </a:r>
            <a:r>
              <a:rPr lang="ru-RU" sz="1600" dirty="0" err="1" smtClean="0">
                <a:latin typeface="LetoSans Bold" panose="02000803000000000000" pitchFamily="50" charset="0"/>
              </a:rPr>
              <a:t>Игнатовка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2073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деревня </a:t>
            </a:r>
            <a:r>
              <a:rPr lang="ru-RU" sz="1600" dirty="0" err="1" smtClean="0">
                <a:latin typeface="LetoSans Bold" panose="02000803000000000000" pitchFamily="50" charset="0"/>
              </a:rPr>
              <a:t>Игнатовка</a:t>
            </a:r>
            <a:r>
              <a:rPr lang="ru-RU" sz="1600" dirty="0" smtClean="0">
                <a:latin typeface="LetoSans Bold" panose="02000803000000000000" pitchFamily="50" charset="0"/>
              </a:rPr>
              <a:t> ул.Центральная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8650" cy="5045074"/>
        </p:xfrm>
        <a:graphic>
          <a:graphicData uri="http://schemas.openxmlformats.org/drawingml/2006/table">
            <a:tbl>
              <a:tblPr/>
              <a:tblGrid>
                <a:gridCol w="94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оборудования, 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Поставка, разгрузка оборудования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шт.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292 960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3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деревня </a:t>
            </a:r>
            <a:r>
              <a:rPr lang="ru-RU" sz="1600" dirty="0" err="1" smtClean="0">
                <a:latin typeface="LetoSans Bold" panose="02000803000000000000" pitchFamily="50" charset="0"/>
              </a:rPr>
              <a:t>Игнатовка</a:t>
            </a:r>
            <a:r>
              <a:rPr lang="ru-RU" sz="1600" dirty="0" smtClean="0">
                <a:latin typeface="LetoSans Bold" panose="02000803000000000000" pitchFamily="50" charset="0"/>
              </a:rPr>
              <a:t> ул.Центральная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7175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7185" name="Рисунок 19" descr="C:\Users\Admin\AppData\Local\Microsoft\Windows\Temporary Internet Files\Content.Word\БЫЛ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9592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9" descr="X:\городская среда\2018-22\инвентаризация\Паспорта\09 Пуйское\общественные\общ. тер. Игнатовка, ул. Центральная\!!!\Общественная территория д. Игнатовка уол. Центральная д. 4 (1)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39592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0" descr="X:\городская среда\2018-22\инвентаризация\Паспорта\09 Пуйское\общественные\общ. тер. Игнатовка, ул. Центральная\!!!\летняя сцена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 Архангельская область Вельский район деревня </a:t>
            </a:r>
            <a:r>
              <a:rPr lang="ru-RU" sz="1600" dirty="0" err="1" smtClean="0">
                <a:latin typeface="LetoSans Bold" panose="02000803000000000000" pitchFamily="50" charset="0"/>
              </a:rPr>
              <a:t>Игнатовка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8209" name="Рисунок 19" descr="X:\городская среда\2018-22\инвентаризация\2019 инвентаризация\9 МО Пуйское Игнатовка дет.площадка Центральная\идут работы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35290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20" descr="X:\городская среда\2018-22\инвентаризация\2019 инвентаризация\9 МО Пуйское Игнатовка дет.площадка Центральная\идут работы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37449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1" descr="X:\городская среда\2018-22\инвентаризация\2019 инвентаризация\9 МО Пуйское Игнатовка дет.площадка Центральная\идут работы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6242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7" descr="X:\городская среда\2018-22\инвентаризация\2019 инвентаризация\9 МО Пуйское Игнатовка дет.площадка Центральная\идут работы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18002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18" descr="X:\городская среда\2018-22\инвентаризация\2019 инвентаризация\9 МО Пуйское Игнатовка дет.площадка Центральная\идут работы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44900"/>
            <a:ext cx="16573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1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территория Архангельская область Вельский район деревня </a:t>
            </a:r>
            <a:r>
              <a:rPr lang="ru-RU" sz="1600" dirty="0" err="1" smtClean="0">
                <a:latin typeface="LetoSans Bold" panose="02000803000000000000" pitchFamily="50" charset="0"/>
              </a:rPr>
              <a:t>Игнатовка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9233" name="Рисунок 19" descr="X:\городская среда\2018-22\инвентаризация\2019 инвентаризация\9 МО Пуйское Игнатовка дет.площадка Центральная\готовый объект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9608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7" descr="X:\городская среда\2018-22\инвентаризация\2019 инвентаризация\9 МО Пуйское Игнатовка дет.площадка Центральная\готовый объект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3960812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8" descr="X:\городская среда\2018-22\инвентаризация\2019 инвентаризация\9 МО Пуйское Игнатовка дет.площадка Центральная\готовый объект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39608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19" descr="X:\городская среда\2018-22\инвентаризация\2019 инвентаризация\9 МО Пуйское Игнатовка дет.площадка Центральная\готовый объект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0438"/>
            <a:ext cx="38877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12828 w 10692130"/>
              <a:gd name="T3" fmla="*/ 0 h 7560309"/>
              <a:gd name="T4" fmla="*/ 1282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1535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территории Архангельская область Вельский район деревня </a:t>
            </a:r>
            <a:r>
              <a:rPr lang="ru-RU" sz="1600" dirty="0" err="1" smtClean="0">
                <a:latin typeface="LetoSans Bold" panose="02000803000000000000" pitchFamily="50" charset="0"/>
              </a:rPr>
              <a:t>Игнатовка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33011</TotalTime>
  <Words>270</Words>
  <Application>Microsoft Office PowerPoint</Application>
  <PresentationFormat>Экран (4:3)</PresentationFormat>
  <Paragraphs>107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1691</cp:revision>
  <cp:lastPrinted>2018-03-12T13:20:16Z</cp:lastPrinted>
  <dcterms:created xsi:type="dcterms:W3CDTF">2014-03-11T07:15:45Z</dcterms:created>
  <dcterms:modified xsi:type="dcterms:W3CDTF">2018-10-04T12:06:49Z</dcterms:modified>
</cp:coreProperties>
</file>